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4"/>
  </p:notesMasterIdLst>
  <p:sldIdLst>
    <p:sldId id="256" r:id="rId2"/>
    <p:sldId id="257" r:id="rId3"/>
    <p:sldId id="300" r:id="rId4"/>
    <p:sldId id="260" r:id="rId5"/>
    <p:sldId id="259" r:id="rId6"/>
    <p:sldId id="264" r:id="rId7"/>
    <p:sldId id="265" r:id="rId8"/>
    <p:sldId id="266" r:id="rId9"/>
    <p:sldId id="262" r:id="rId10"/>
    <p:sldId id="286" r:id="rId11"/>
    <p:sldId id="263" r:id="rId12"/>
    <p:sldId id="267" r:id="rId13"/>
    <p:sldId id="304" r:id="rId14"/>
    <p:sldId id="305" r:id="rId15"/>
    <p:sldId id="269" r:id="rId16"/>
    <p:sldId id="306" r:id="rId17"/>
    <p:sldId id="270" r:id="rId18"/>
    <p:sldId id="307" r:id="rId19"/>
    <p:sldId id="271" r:id="rId20"/>
    <p:sldId id="308" r:id="rId21"/>
    <p:sldId id="273" r:id="rId22"/>
    <p:sldId id="309" r:id="rId23"/>
    <p:sldId id="272" r:id="rId24"/>
    <p:sldId id="303" r:id="rId25"/>
    <p:sldId id="285" r:id="rId26"/>
    <p:sldId id="277" r:id="rId27"/>
    <p:sldId id="278" r:id="rId28"/>
    <p:sldId id="280" r:id="rId29"/>
    <p:sldId id="282" r:id="rId30"/>
    <p:sldId id="283" r:id="rId31"/>
    <p:sldId id="284" r:id="rId32"/>
    <p:sldId id="287" r:id="rId33"/>
    <p:sldId id="288" r:id="rId34"/>
    <p:sldId id="290" r:id="rId35"/>
    <p:sldId id="291" r:id="rId36"/>
    <p:sldId id="292" r:id="rId37"/>
    <p:sldId id="293" r:id="rId38"/>
    <p:sldId id="294" r:id="rId39"/>
    <p:sldId id="295" r:id="rId40"/>
    <p:sldId id="298" r:id="rId41"/>
    <p:sldId id="299" r:id="rId42"/>
    <p:sldId id="301" r:id="rId43"/>
  </p:sldIdLst>
  <p:sldSz cx="9144000" cy="5143500" type="screen16x9"/>
  <p:notesSz cx="6858000" cy="9144000"/>
  <p:defaultTextStyle>
    <a:defPPr>
      <a:defRPr lang="en-US"/>
    </a:defPPr>
    <a:lvl1pPr marL="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6600"/>
    <a:srgbClr val="FFC000"/>
    <a:srgbClr val="FF66FF"/>
    <a:srgbClr val="00FFFF"/>
    <a:srgbClr val="CC6600"/>
    <a:srgbClr val="D60093"/>
    <a:srgbClr val="00FF00"/>
    <a:srgbClr val="00CC99"/>
    <a:srgbClr val="FFFF00"/>
    <a:srgbClr val="FF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242" autoAdjust="0"/>
    <p:restoredTop sz="76870" autoAdjust="0"/>
  </p:normalViewPr>
  <p:slideViewPr>
    <p:cSldViewPr>
      <p:cViewPr varScale="1">
        <p:scale>
          <a:sx n="118" d="100"/>
          <a:sy n="118" d="100"/>
        </p:scale>
        <p:origin x="1482" y="96"/>
      </p:cViewPr>
      <p:guideLst>
        <p:guide orient="horz" pos="1620"/>
        <p:guide pos="2880"/>
      </p:guideLst>
    </p:cSldViewPr>
  </p:slideViewPr>
  <p:notesTextViewPr>
    <p:cViewPr>
      <p:scale>
        <a:sx n="125" d="100"/>
        <a:sy n="125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9B385ED-CDF1-4942-8F8B-E713ADBC9D2B}" type="datetimeFigureOut">
              <a:rPr lang="en-US" smtClean="0"/>
              <a:t>8/21/2014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A8C27F5-E79A-4650-A839-1CE46ED2CF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350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8C27F5-E79A-4650-A839-1CE46ED2CFE3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39282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8C27F5-E79A-4650-A839-1CE46ED2CFE3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153453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8C27F5-E79A-4650-A839-1CE46ED2CFE3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045297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8C27F5-E79A-4650-A839-1CE46ED2CFE3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838247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8C27F5-E79A-4650-A839-1CE46ED2CFE3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982464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8C27F5-E79A-4650-A839-1CE46ED2CFE3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077342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8C27F5-E79A-4650-A839-1CE46ED2CFE3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960994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8C27F5-E79A-4650-A839-1CE46ED2CFE3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734213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8C27F5-E79A-4650-A839-1CE46ED2CFE3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457106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8C27F5-E79A-4650-A839-1CE46ED2CFE3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542327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8C27F5-E79A-4650-A839-1CE46ED2CFE3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28441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8C27F5-E79A-4650-A839-1CE46ED2CFE3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046895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8C27F5-E79A-4650-A839-1CE46ED2CFE3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227748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8C27F5-E79A-4650-A839-1CE46ED2CFE3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98066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8C27F5-E79A-4650-A839-1CE46ED2CFE3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930710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8C27F5-E79A-4650-A839-1CE46ED2CFE3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691809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8C27F5-E79A-4650-A839-1CE46ED2CFE3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116962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8C27F5-E79A-4650-A839-1CE46ED2CFE3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807879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8C27F5-E79A-4650-A839-1CE46ED2CFE3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710519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8C27F5-E79A-4650-A839-1CE46ED2CFE3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160846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8C27F5-E79A-4650-A839-1CE46ED2CFE3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4397524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8C27F5-E79A-4650-A839-1CE46ED2CFE3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78047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8C27F5-E79A-4650-A839-1CE46ED2CFE3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117223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8C27F5-E79A-4650-A839-1CE46ED2CFE3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13972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Finally, I will show results and evaluation</a:t>
            </a:r>
            <a:r>
              <a:rPr lang="en-US" baseline="0" dirty="0" smtClean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8C27F5-E79A-4650-A839-1CE46ED2CFE3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1272638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8C27F5-E79A-4650-A839-1CE46ED2CFE3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3039296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8C27F5-E79A-4650-A839-1CE46ED2CFE3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6841893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8C27F5-E79A-4650-A839-1CE46ED2CFE3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233624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8C27F5-E79A-4650-A839-1CE46ED2CFE3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1504805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8C27F5-E79A-4650-A839-1CE46ED2CFE3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2048661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8C27F5-E79A-4650-A839-1CE46ED2CFE3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3297684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8C27F5-E79A-4650-A839-1CE46ED2CFE3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3988397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8C27F5-E79A-4650-A839-1CE46ED2CFE3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43954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8C27F5-E79A-4650-A839-1CE46ED2CFE3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5740516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8C27F5-E79A-4650-A839-1CE46ED2CFE3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1792625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8C27F5-E79A-4650-A839-1CE46ED2CFE3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5704782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8C27F5-E79A-4650-A839-1CE46ED2CFE3}" type="slidenum">
              <a:rPr lang="en-US" smtClean="0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051194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8C27F5-E79A-4650-A839-1CE46ED2CFE3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253359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8C27F5-E79A-4650-A839-1CE46ED2CFE3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803655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8C27F5-E79A-4650-A839-1CE46ED2CFE3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766674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8C27F5-E79A-4650-A839-1CE46ED2CFE3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328661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8C27F5-E79A-4650-A839-1CE46ED2CFE3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25642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8/21/2014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6858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6858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defTabSz="685800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5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0.png"/><Relationship Id="rId9" Type="http://schemas.openxmlformats.org/officeDocument/2006/relationships/image" Target="../media/image100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0.png"/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Relationship Id="rId9" Type="http://schemas.openxmlformats.org/officeDocument/2006/relationships/image" Target="../media/image33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3" Type="http://schemas.openxmlformats.org/officeDocument/2006/relationships/image" Target="../media/image36.png"/><Relationship Id="rId18" Type="http://schemas.openxmlformats.org/officeDocument/2006/relationships/image" Target="../media/image41.png"/><Relationship Id="rId3" Type="http://schemas.openxmlformats.org/officeDocument/2006/relationships/image" Target="../media/image34.png"/><Relationship Id="rId12" Type="http://schemas.openxmlformats.org/officeDocument/2006/relationships/image" Target="../media/image350.png"/><Relationship Id="rId17" Type="http://schemas.openxmlformats.org/officeDocument/2006/relationships/image" Target="../media/image40.png"/><Relationship Id="rId2" Type="http://schemas.openxmlformats.org/officeDocument/2006/relationships/notesSlide" Target="../notesSlides/notesSlide17.xml"/><Relationship Id="rId16" Type="http://schemas.openxmlformats.org/officeDocument/2006/relationships/image" Target="../media/image39.png"/><Relationship Id="rId1" Type="http://schemas.openxmlformats.org/officeDocument/2006/relationships/slideLayout" Target="../slideLayouts/slideLayout1.xml"/><Relationship Id="rId11" Type="http://schemas.openxmlformats.org/officeDocument/2006/relationships/image" Target="../media/image35.png"/><Relationship Id="rId15" Type="http://schemas.openxmlformats.org/officeDocument/2006/relationships/image" Target="../media/image38.png"/><Relationship Id="rId10" Type="http://schemas.openxmlformats.org/officeDocument/2006/relationships/image" Target="../media/image340.png"/><Relationship Id="rId14" Type="http://schemas.openxmlformats.org/officeDocument/2006/relationships/image" Target="../media/image37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6" Type="http://schemas.openxmlformats.org/officeDocument/2006/relationships/image" Target="../media/image48.png"/><Relationship Id="rId3" Type="http://schemas.openxmlformats.org/officeDocument/2006/relationships/image" Target="../media/image42.png"/><Relationship Id="rId7" Type="http://schemas.openxmlformats.org/officeDocument/2006/relationships/image" Target="../media/image46.png"/><Relationship Id="rId25" Type="http://schemas.openxmlformats.org/officeDocument/2006/relationships/image" Target="../media/image47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5.png"/><Relationship Id="rId24" Type="http://schemas.openxmlformats.org/officeDocument/2006/relationships/image" Target="../media/image460.png"/><Relationship Id="rId5" Type="http://schemas.openxmlformats.org/officeDocument/2006/relationships/image" Target="../media/image44.png"/><Relationship Id="rId23" Type="http://schemas.openxmlformats.org/officeDocument/2006/relationships/image" Target="../media/image461.png"/><Relationship Id="rId28" Type="http://schemas.openxmlformats.org/officeDocument/2006/relationships/image" Target="../media/image52.png"/><Relationship Id="rId4" Type="http://schemas.openxmlformats.org/officeDocument/2006/relationships/image" Target="../media/image43.png"/><Relationship Id="rId22" Type="http://schemas.openxmlformats.org/officeDocument/2006/relationships/image" Target="../media/image450.png"/><Relationship Id="rId27" Type="http://schemas.openxmlformats.org/officeDocument/2006/relationships/image" Target="../media/image4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13" Type="http://schemas.openxmlformats.org/officeDocument/2006/relationships/image" Target="../media/image57.png"/><Relationship Id="rId3" Type="http://schemas.openxmlformats.org/officeDocument/2006/relationships/image" Target="../media/image50.png"/><Relationship Id="rId7" Type="http://schemas.openxmlformats.org/officeDocument/2006/relationships/image" Target="../media/image55.png"/><Relationship Id="rId12" Type="http://schemas.openxmlformats.org/officeDocument/2006/relationships/image" Target="../media/image56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4.png"/><Relationship Id="rId11" Type="http://schemas.openxmlformats.org/officeDocument/2006/relationships/image" Target="../media/image64.png"/><Relationship Id="rId5" Type="http://schemas.openxmlformats.org/officeDocument/2006/relationships/image" Target="../media/image53.png"/><Relationship Id="rId15" Type="http://schemas.openxmlformats.org/officeDocument/2006/relationships/image" Target="../media/image60.png"/><Relationship Id="rId10" Type="http://schemas.openxmlformats.org/officeDocument/2006/relationships/image" Target="../media/image63.png"/><Relationship Id="rId4" Type="http://schemas.openxmlformats.org/officeDocument/2006/relationships/image" Target="../media/image51.png"/><Relationship Id="rId9" Type="http://schemas.openxmlformats.org/officeDocument/2006/relationships/image" Target="../media/image62.png"/><Relationship Id="rId14" Type="http://schemas.openxmlformats.org/officeDocument/2006/relationships/image" Target="../media/image58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9" Type="http://schemas.openxmlformats.org/officeDocument/2006/relationships/image" Target="../media/image73.png"/><Relationship Id="rId3" Type="http://schemas.openxmlformats.org/officeDocument/2006/relationships/image" Target="../media/image61.png"/><Relationship Id="rId42" Type="http://schemas.openxmlformats.org/officeDocument/2006/relationships/image" Target="../media/image68.png"/><Relationship Id="rId38" Type="http://schemas.openxmlformats.org/officeDocument/2006/relationships/image" Target="../media/image72.png"/><Relationship Id="rId2" Type="http://schemas.openxmlformats.org/officeDocument/2006/relationships/notesSlide" Target="../notesSlides/notesSlide23.xml"/><Relationship Id="rId41" Type="http://schemas.openxmlformats.org/officeDocument/2006/relationships/image" Target="../media/image67.png"/><Relationship Id="rId1" Type="http://schemas.openxmlformats.org/officeDocument/2006/relationships/slideLayout" Target="../slideLayouts/slideLayout1.xml"/><Relationship Id="rId37" Type="http://schemas.openxmlformats.org/officeDocument/2006/relationships/image" Target="../media/image71.png"/><Relationship Id="rId40" Type="http://schemas.openxmlformats.org/officeDocument/2006/relationships/image" Target="../media/image74.png"/><Relationship Id="rId5" Type="http://schemas.openxmlformats.org/officeDocument/2006/relationships/image" Target="../media/image66.png"/><Relationship Id="rId4" Type="http://schemas.openxmlformats.org/officeDocument/2006/relationships/image" Target="../media/image65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image" Target="../media/image76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5.png"/><Relationship Id="rId5" Type="http://schemas.openxmlformats.org/officeDocument/2006/relationships/image" Target="../media/image70.png"/><Relationship Id="rId4" Type="http://schemas.openxmlformats.org/officeDocument/2006/relationships/image" Target="../media/image20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0.png"/><Relationship Id="rId5" Type="http://schemas.openxmlformats.org/officeDocument/2006/relationships/image" Target="../media/image79.png"/><Relationship Id="rId4" Type="http://schemas.openxmlformats.org/officeDocument/2006/relationships/image" Target="../media/image78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4.png"/><Relationship Id="rId3" Type="http://schemas.openxmlformats.org/officeDocument/2006/relationships/image" Target="../media/image81.png"/><Relationship Id="rId7" Type="http://schemas.openxmlformats.org/officeDocument/2006/relationships/image" Target="../media/image94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3.png"/><Relationship Id="rId5" Type="http://schemas.openxmlformats.org/officeDocument/2006/relationships/image" Target="../media/image82.png"/><Relationship Id="rId4" Type="http://schemas.openxmlformats.org/officeDocument/2006/relationships/image" Target="../media/image83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1.png"/><Relationship Id="rId13" Type="http://schemas.openxmlformats.org/officeDocument/2006/relationships/image" Target="../media/image106.png"/><Relationship Id="rId3" Type="http://schemas.openxmlformats.org/officeDocument/2006/relationships/image" Target="../media/image840.png"/><Relationship Id="rId7" Type="http://schemas.openxmlformats.org/officeDocument/2006/relationships/image" Target="../media/image87.png"/><Relationship Id="rId12" Type="http://schemas.openxmlformats.org/officeDocument/2006/relationships/image" Target="../media/image91.png"/><Relationship Id="rId17" Type="http://schemas.openxmlformats.org/officeDocument/2006/relationships/image" Target="../media/image81.png"/><Relationship Id="rId2" Type="http://schemas.openxmlformats.org/officeDocument/2006/relationships/notesSlide" Target="../notesSlides/notesSlide30.xml"/><Relationship Id="rId16" Type="http://schemas.openxmlformats.org/officeDocument/2006/relationships/image" Target="../media/image10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6.png"/><Relationship Id="rId11" Type="http://schemas.openxmlformats.org/officeDocument/2006/relationships/image" Target="../media/image89.png"/><Relationship Id="rId5" Type="http://schemas.openxmlformats.org/officeDocument/2006/relationships/image" Target="../media/image83.png"/><Relationship Id="rId15" Type="http://schemas.openxmlformats.org/officeDocument/2006/relationships/image" Target="../media/image108.png"/><Relationship Id="rId10" Type="http://schemas.openxmlformats.org/officeDocument/2006/relationships/image" Target="../media/image103.png"/><Relationship Id="rId4" Type="http://schemas.openxmlformats.org/officeDocument/2006/relationships/image" Target="../media/image85.png"/><Relationship Id="rId9" Type="http://schemas.openxmlformats.org/officeDocument/2006/relationships/image" Target="../media/image88.png"/><Relationship Id="rId14" Type="http://schemas.openxmlformats.org/officeDocument/2006/relationships/image" Target="../media/image92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5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jp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7.jp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2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jpe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4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0.png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Relationship Id="rId9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21564" y="1331502"/>
            <a:ext cx="6393636" cy="478766"/>
          </a:xfrm>
          <a:noFill/>
        </p:spPr>
        <p:txBody>
          <a:bodyPr>
            <a:noAutofit/>
          </a:bodyPr>
          <a:lstStyle/>
          <a:p>
            <a:pPr algn="l"/>
            <a:r>
              <a:rPr lang="en-US" sz="3200" b="1" dirty="0" smtClean="0">
                <a:solidFill>
                  <a:srgbClr val="FF6600"/>
                </a:solidFill>
                <a:latin typeface="+mn-lt"/>
                <a:ea typeface="+mn-ea"/>
                <a:cs typeface="+mn-cs"/>
              </a:rPr>
              <a:t>Attention-Directing </a:t>
            </a:r>
            <a:r>
              <a:rPr lang="en-US" sz="3200" b="1" dirty="0">
                <a:solidFill>
                  <a:srgbClr val="FF6600"/>
                </a:solidFill>
                <a:latin typeface="+mn-lt"/>
                <a:ea typeface="+mn-ea"/>
                <a:cs typeface="+mn-cs"/>
              </a:rPr>
              <a:t>Composition of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88840" y="3048000"/>
            <a:ext cx="1885950" cy="400050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>
                <a:solidFill>
                  <a:schemeClr val="tx1"/>
                </a:solidFill>
              </a:rPr>
              <a:t>Ying Cao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Subtitle 2"/>
          <p:cNvSpPr txBox="1">
            <a:spLocks/>
          </p:cNvSpPr>
          <p:nvPr/>
        </p:nvSpPr>
        <p:spPr>
          <a:xfrm>
            <a:off x="3074993" y="3048000"/>
            <a:ext cx="2686050" cy="400050"/>
          </a:xfrm>
          <a:prstGeom prst="rect">
            <a:avLst/>
          </a:prstGeom>
        </p:spPr>
        <p:txBody>
          <a:bodyPr vert="horz" lIns="68580" tIns="34290" rIns="68580" bIns="34290" rtlCol="0">
            <a:normAutofit fontScale="92500"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>
                <a:solidFill>
                  <a:schemeClr val="tx1"/>
                </a:solidFill>
              </a:rPr>
              <a:t>Rynson W.H. Lau</a:t>
            </a:r>
          </a:p>
        </p:txBody>
      </p:sp>
      <p:pic>
        <p:nvPicPr>
          <p:cNvPr id="6" name="Picture 5" descr="C:\Users\abc\Desktop\SIGGRAPH ASIA 2012\Presentation Slides\Figures\manga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5662" y="1826736"/>
            <a:ext cx="2228850" cy="8564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/>
          <p:nvPr/>
        </p:nvSpPr>
        <p:spPr>
          <a:xfrm>
            <a:off x="6512636" y="1903433"/>
            <a:ext cx="1806200" cy="6001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/>
          <a:p>
            <a:r>
              <a:rPr lang="en-US" sz="3200" b="1" dirty="0">
                <a:solidFill>
                  <a:srgbClr val="FF6600"/>
                </a:solidFill>
              </a:rPr>
              <a:t>Elements</a:t>
            </a:r>
          </a:p>
        </p:txBody>
      </p:sp>
      <p:sp>
        <p:nvSpPr>
          <p:cNvPr id="8" name="Rectangle 7"/>
          <p:cNvSpPr/>
          <p:nvPr/>
        </p:nvSpPr>
        <p:spPr>
          <a:xfrm>
            <a:off x="3244358" y="666750"/>
            <a:ext cx="293182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>
                <a:solidFill>
                  <a:srgbClr val="FF6600"/>
                </a:solidFill>
              </a:rPr>
              <a:t>Look Over Here:</a:t>
            </a:r>
          </a:p>
        </p:txBody>
      </p:sp>
      <p:sp>
        <p:nvSpPr>
          <p:cNvPr id="9" name="Subtitle 2"/>
          <p:cNvSpPr txBox="1">
            <a:spLocks/>
          </p:cNvSpPr>
          <p:nvPr/>
        </p:nvSpPr>
        <p:spPr>
          <a:xfrm>
            <a:off x="5861247" y="3048000"/>
            <a:ext cx="2686050" cy="400050"/>
          </a:xfrm>
          <a:prstGeom prst="rect">
            <a:avLst/>
          </a:prstGeom>
        </p:spPr>
        <p:txBody>
          <a:bodyPr vert="horz" lIns="68580" tIns="34290" rIns="68580" bIns="34290" rtlCol="0">
            <a:normAutofit fontScale="92500"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>
                <a:solidFill>
                  <a:schemeClr val="tx1"/>
                </a:solidFill>
              </a:rPr>
              <a:t>Antoni B. Chan</a:t>
            </a:r>
          </a:p>
        </p:txBody>
      </p:sp>
      <p:sp>
        <p:nvSpPr>
          <p:cNvPr id="11" name="Subtitle 2"/>
          <p:cNvSpPr txBox="1">
            <a:spLocks/>
          </p:cNvSpPr>
          <p:nvPr/>
        </p:nvSpPr>
        <p:spPr>
          <a:xfrm>
            <a:off x="2445481" y="3619500"/>
            <a:ext cx="3940361" cy="400050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200" i="1" dirty="0">
                <a:solidFill>
                  <a:schemeClr val="bg1">
                    <a:lumMod val="50000"/>
                  </a:schemeClr>
                </a:solidFill>
              </a:rPr>
              <a:t>City University of Hong Kong</a:t>
            </a:r>
          </a:p>
        </p:txBody>
      </p:sp>
    </p:spTree>
    <p:extLst>
      <p:ext uri="{BB962C8B-B14F-4D97-AF65-F5344CB8AC3E}">
        <p14:creationId xmlns:p14="http://schemas.microsoft.com/office/powerpoint/2010/main" val="3626607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961236" y="2190877"/>
            <a:ext cx="7221529" cy="7848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500" b="1" dirty="0" smtClean="0">
                <a:solidFill>
                  <a:srgbClr val="FF6600"/>
                </a:solidFill>
              </a:rPr>
              <a:t>Probabilistic </a:t>
            </a:r>
            <a:r>
              <a:rPr lang="en-US" sz="4500" b="1" dirty="0">
                <a:solidFill>
                  <a:srgbClr val="FF6600"/>
                </a:solidFill>
              </a:rPr>
              <a:t>Graphical Model</a:t>
            </a:r>
          </a:p>
        </p:txBody>
      </p:sp>
    </p:spTree>
    <p:extLst>
      <p:ext uri="{BB962C8B-B14F-4D97-AF65-F5344CB8AC3E}">
        <p14:creationId xmlns:p14="http://schemas.microsoft.com/office/powerpoint/2010/main" val="35679473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3188135" y="154885"/>
            <a:ext cx="2807820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000" b="1" dirty="0">
                <a:solidFill>
                  <a:srgbClr val="FF6600"/>
                </a:solidFill>
              </a:rPr>
              <a:t>Data </a:t>
            </a:r>
            <a:r>
              <a:rPr lang="en-US" sz="3000" b="1" dirty="0" smtClean="0">
                <a:solidFill>
                  <a:srgbClr val="FF6600"/>
                </a:solidFill>
              </a:rPr>
              <a:t>Acquisition</a:t>
            </a:r>
            <a:endParaRPr lang="en-US" sz="3000" b="1" dirty="0">
              <a:solidFill>
                <a:srgbClr val="FF6600"/>
              </a:solidFill>
            </a:endParaRPr>
          </a:p>
        </p:txBody>
      </p:sp>
      <p:sp>
        <p:nvSpPr>
          <p:cNvPr id="48" name="Title 1"/>
          <p:cNvSpPr txBox="1">
            <a:spLocks/>
          </p:cNvSpPr>
          <p:nvPr/>
        </p:nvSpPr>
        <p:spPr>
          <a:xfrm>
            <a:off x="476643" y="800100"/>
            <a:ext cx="7676757" cy="628650"/>
          </a:xfrm>
          <a:prstGeom prst="rect">
            <a:avLst/>
          </a:prstGeom>
          <a:noFill/>
        </p:spPr>
        <p:txBody>
          <a:bodyPr vert="horz" lIns="68580" tIns="34290" rIns="68580" bIns="3429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>
                <a:latin typeface="+mn-lt"/>
                <a:ea typeface="+mn-ea"/>
                <a:cs typeface="+mn-cs"/>
              </a:rPr>
              <a:t>80 manga pages from three manga series</a:t>
            </a:r>
          </a:p>
        </p:txBody>
      </p:sp>
      <p:grpSp>
        <p:nvGrpSpPr>
          <p:cNvPr id="15" name="Group 14"/>
          <p:cNvGrpSpPr/>
          <p:nvPr/>
        </p:nvGrpSpPr>
        <p:grpSpPr>
          <a:xfrm>
            <a:off x="450062" y="1504950"/>
            <a:ext cx="4045738" cy="3592184"/>
            <a:chOff x="450062" y="1504950"/>
            <a:chExt cx="4045738" cy="3592184"/>
          </a:xfrm>
        </p:grpSpPr>
        <p:grpSp>
          <p:nvGrpSpPr>
            <p:cNvPr id="4" name="Group 3"/>
            <p:cNvGrpSpPr/>
            <p:nvPr/>
          </p:nvGrpSpPr>
          <p:grpSpPr>
            <a:xfrm>
              <a:off x="2367534" y="1504950"/>
              <a:ext cx="2128266" cy="3592184"/>
              <a:chOff x="2799425" y="1973363"/>
              <a:chExt cx="2837688" cy="4789579"/>
            </a:xfrm>
          </p:grpSpPr>
          <p:pic>
            <p:nvPicPr>
              <p:cNvPr id="2" name="Picture 1"/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799425" y="1973363"/>
                <a:ext cx="2837688" cy="4267200"/>
              </a:xfrm>
              <a:prstGeom prst="rect">
                <a:avLst/>
              </a:prstGeom>
            </p:spPr>
          </p:pic>
          <p:sp>
            <p:nvSpPr>
              <p:cNvPr id="5" name="TextBox 4"/>
              <p:cNvSpPr txBox="1"/>
              <p:nvPr/>
            </p:nvSpPr>
            <p:spPr>
              <a:xfrm>
                <a:off x="3316672" y="6229462"/>
                <a:ext cx="1809812" cy="53348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000" dirty="0"/>
                  <a:t>Annotation</a:t>
                </a:r>
              </a:p>
            </p:txBody>
          </p:sp>
        </p:grpSp>
        <p:grpSp>
          <p:nvGrpSpPr>
            <p:cNvPr id="14" name="Group 13"/>
            <p:cNvGrpSpPr/>
            <p:nvPr/>
          </p:nvGrpSpPr>
          <p:grpSpPr>
            <a:xfrm>
              <a:off x="450062" y="2086529"/>
              <a:ext cx="1683538" cy="1807366"/>
              <a:chOff x="450062" y="2086529"/>
              <a:chExt cx="1683538" cy="1807366"/>
            </a:xfrm>
          </p:grpSpPr>
          <p:sp>
            <p:nvSpPr>
              <p:cNvPr id="6" name="TextBox 5"/>
              <p:cNvSpPr txBox="1"/>
              <p:nvPr/>
            </p:nvSpPr>
            <p:spPr>
              <a:xfrm>
                <a:off x="450062" y="3493785"/>
                <a:ext cx="1683538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000" dirty="0">
                    <a:solidFill>
                      <a:srgbClr val="0000FF"/>
                    </a:solidFill>
                  </a:rPr>
                  <a:t>[Motion state]</a:t>
                </a:r>
              </a:p>
            </p:txBody>
          </p:sp>
          <p:sp>
            <p:nvSpPr>
              <p:cNvPr id="7" name="TextBox 6"/>
              <p:cNvSpPr txBox="1"/>
              <p:nvPr/>
            </p:nvSpPr>
            <p:spPr>
              <a:xfrm>
                <a:off x="450062" y="3141970"/>
                <a:ext cx="1338828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000" dirty="0">
                    <a:solidFill>
                      <a:srgbClr val="FF0000"/>
                    </a:solidFill>
                  </a:rPr>
                  <a:t>[Shot type]</a:t>
                </a:r>
              </a:p>
            </p:txBody>
          </p:sp>
          <p:sp>
            <p:nvSpPr>
              <p:cNvPr id="9" name="TextBox 8"/>
              <p:cNvSpPr txBox="1"/>
              <p:nvPr/>
            </p:nvSpPr>
            <p:spPr>
              <a:xfrm>
                <a:off x="450062" y="2086529"/>
                <a:ext cx="1612236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000" dirty="0">
                    <a:solidFill>
                      <a:srgbClr val="00FF00"/>
                    </a:solidFill>
                  </a:rPr>
                  <a:t>[Panel Shape]</a:t>
                </a:r>
              </a:p>
            </p:txBody>
          </p:sp>
          <p:sp>
            <p:nvSpPr>
              <p:cNvPr id="10" name="TextBox 9"/>
              <p:cNvSpPr txBox="1"/>
              <p:nvPr/>
            </p:nvSpPr>
            <p:spPr>
              <a:xfrm>
                <a:off x="450062" y="2438343"/>
                <a:ext cx="1114408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000" dirty="0">
                    <a:solidFill>
                      <a:srgbClr val="00FFFF"/>
                    </a:solidFill>
                  </a:rPr>
                  <a:t>[Subject]</a:t>
                </a:r>
              </a:p>
            </p:txBody>
          </p:sp>
          <p:sp>
            <p:nvSpPr>
              <p:cNvPr id="11" name="TextBox 10"/>
              <p:cNvSpPr txBox="1"/>
              <p:nvPr/>
            </p:nvSpPr>
            <p:spPr>
              <a:xfrm>
                <a:off x="450062" y="2790157"/>
                <a:ext cx="1127232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000" dirty="0">
                    <a:solidFill>
                      <a:srgbClr val="FF33CC"/>
                    </a:solidFill>
                  </a:rPr>
                  <a:t>[Balloon]</a:t>
                </a:r>
              </a:p>
            </p:txBody>
          </p:sp>
        </p:grpSp>
      </p:grpSp>
      <p:grpSp>
        <p:nvGrpSpPr>
          <p:cNvPr id="13" name="Group 12"/>
          <p:cNvGrpSpPr/>
          <p:nvPr/>
        </p:nvGrpSpPr>
        <p:grpSpPr>
          <a:xfrm>
            <a:off x="5250013" y="1504950"/>
            <a:ext cx="2960426" cy="3576310"/>
            <a:chOff x="7000016" y="2006600"/>
            <a:chExt cx="3947235" cy="4768413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47892" y="2006600"/>
              <a:ext cx="2840249" cy="4267199"/>
            </a:xfrm>
            <a:prstGeom prst="rect">
              <a:avLst/>
            </a:prstGeom>
          </p:spPr>
        </p:pic>
        <p:sp>
          <p:nvSpPr>
            <p:cNvPr id="12" name="TextBox 11"/>
            <p:cNvSpPr txBox="1"/>
            <p:nvPr/>
          </p:nvSpPr>
          <p:spPr>
            <a:xfrm>
              <a:off x="7000016" y="6241533"/>
              <a:ext cx="3947235" cy="53348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/>
                <a:t>Eye movements of viewers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213650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134282" y="154885"/>
            <a:ext cx="4875437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000" b="1" dirty="0" smtClean="0">
                <a:solidFill>
                  <a:srgbClr val="FF6600"/>
                </a:solidFill>
              </a:rPr>
              <a:t>Probabilistic </a:t>
            </a:r>
            <a:r>
              <a:rPr lang="en-US" sz="3000" b="1" dirty="0">
                <a:solidFill>
                  <a:srgbClr val="FF6600"/>
                </a:solidFill>
              </a:rPr>
              <a:t>Graphical Model</a:t>
            </a:r>
          </a:p>
        </p:txBody>
      </p:sp>
      <p:sp>
        <p:nvSpPr>
          <p:cNvPr id="27" name="Title 1"/>
          <p:cNvSpPr txBox="1">
            <a:spLocks/>
          </p:cNvSpPr>
          <p:nvPr/>
        </p:nvSpPr>
        <p:spPr>
          <a:xfrm>
            <a:off x="422102" y="3105150"/>
            <a:ext cx="8858250" cy="628650"/>
          </a:xfrm>
          <a:prstGeom prst="rect">
            <a:avLst/>
          </a:prstGeom>
          <a:noFill/>
        </p:spPr>
        <p:txBody>
          <a:bodyPr vert="horz" lIns="68580" tIns="34290" rIns="68580" bIns="3429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>
                <a:latin typeface="+mn-lt"/>
                <a:ea typeface="+mn-ea"/>
                <a:cs typeface="+mn-cs"/>
              </a:rPr>
              <a:t>Abstracts </a:t>
            </a:r>
            <a:r>
              <a:rPr lang="en-US" sz="2400" dirty="0" smtClean="0">
                <a:solidFill>
                  <a:srgbClr val="00FF00"/>
                </a:solidFill>
                <a:latin typeface="+mn-lt"/>
                <a:ea typeface="+mn-ea"/>
                <a:cs typeface="+mn-cs"/>
              </a:rPr>
              <a:t>artist’s guiding path</a:t>
            </a:r>
            <a:r>
              <a:rPr lang="en-US" sz="2400" dirty="0" smtClean="0">
                <a:latin typeface="+mn-lt"/>
                <a:ea typeface="+mn-ea"/>
                <a:cs typeface="+mn-cs"/>
              </a:rPr>
              <a:t> </a:t>
            </a:r>
            <a:r>
              <a:rPr lang="en-US" sz="2400" dirty="0">
                <a:latin typeface="+mn-lt"/>
                <a:ea typeface="+mn-ea"/>
                <a:cs typeface="+mn-cs"/>
              </a:rPr>
              <a:t>as a </a:t>
            </a:r>
            <a:r>
              <a:rPr lang="en-US" sz="2400" dirty="0" smtClean="0">
                <a:latin typeface="+mn-lt"/>
                <a:ea typeface="+mn-ea"/>
                <a:cs typeface="+mn-cs"/>
              </a:rPr>
              <a:t>latent </a:t>
            </a:r>
            <a:r>
              <a:rPr lang="en-US" sz="2400" dirty="0">
                <a:latin typeface="+mn-lt"/>
                <a:ea typeface="+mn-ea"/>
                <a:cs typeface="+mn-cs"/>
              </a:rPr>
              <a:t>variable </a:t>
            </a:r>
          </a:p>
        </p:txBody>
      </p:sp>
      <p:sp>
        <p:nvSpPr>
          <p:cNvPr id="40" name="Title 1"/>
          <p:cNvSpPr txBox="1">
            <a:spLocks/>
          </p:cNvSpPr>
          <p:nvPr/>
        </p:nvSpPr>
        <p:spPr>
          <a:xfrm>
            <a:off x="418707" y="3771900"/>
            <a:ext cx="8496693" cy="628650"/>
          </a:xfrm>
          <a:prstGeom prst="rect">
            <a:avLst/>
          </a:prstGeom>
          <a:noFill/>
        </p:spPr>
        <p:txBody>
          <a:bodyPr vert="horz" lIns="68580" tIns="34290" rIns="68580" bIns="3429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>
                <a:latin typeface="+mn-lt"/>
                <a:ea typeface="+mn-ea"/>
                <a:cs typeface="+mn-cs"/>
              </a:rPr>
              <a:t>Used for composition synthesis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438150" y="1028700"/>
            <a:ext cx="8629650" cy="2000250"/>
            <a:chOff x="438150" y="1028700"/>
            <a:chExt cx="8629650" cy="2000250"/>
          </a:xfrm>
        </p:grpSpPr>
        <p:sp>
          <p:nvSpPr>
            <p:cNvPr id="48" name="Title 1"/>
            <p:cNvSpPr txBox="1">
              <a:spLocks/>
            </p:cNvSpPr>
            <p:nvPr/>
          </p:nvSpPr>
          <p:spPr>
            <a:xfrm>
              <a:off x="438150" y="1028700"/>
              <a:ext cx="8629650" cy="628650"/>
            </a:xfrm>
            <a:prstGeom prst="rect">
              <a:avLst/>
            </a:prstGeom>
            <a:noFill/>
          </p:spPr>
          <p:txBody>
            <a:bodyPr vert="horz" lIns="68580" tIns="34290" rIns="68580" bIns="34290" rtlCol="0" anchor="ctr">
              <a:no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marL="342900" indent="-342900" algn="l">
                <a:buFont typeface="Arial" panose="020B0604020202020204" pitchFamily="34" charset="0"/>
                <a:buChar char="•"/>
              </a:pPr>
              <a:r>
                <a:rPr lang="en-US" sz="2400" dirty="0">
                  <a:latin typeface="+mn-lt"/>
                  <a:ea typeface="+mn-ea"/>
                  <a:cs typeface="+mn-cs"/>
                </a:rPr>
                <a:t>Connects </a:t>
              </a:r>
              <a:r>
                <a:rPr lang="en-US" sz="2400" dirty="0">
                  <a:solidFill>
                    <a:srgbClr val="00FF00"/>
                  </a:solidFill>
                  <a:latin typeface="+mn-lt"/>
                  <a:ea typeface="+mn-ea"/>
                  <a:cs typeface="+mn-cs"/>
                </a:rPr>
                <a:t>a</a:t>
              </a:r>
              <a:r>
                <a:rPr lang="en-US" sz="2400" dirty="0" smtClean="0">
                  <a:solidFill>
                    <a:srgbClr val="00FF00"/>
                  </a:solidFill>
                  <a:latin typeface="+mn-lt"/>
                  <a:ea typeface="+mn-ea"/>
                  <a:cs typeface="+mn-cs"/>
                </a:rPr>
                <a:t>rtist’s guiding path</a:t>
              </a:r>
              <a:r>
                <a:rPr lang="en-US" sz="2400" dirty="0" smtClean="0">
                  <a:latin typeface="+mn-lt"/>
                  <a:ea typeface="+mn-ea"/>
                  <a:cs typeface="+mn-cs"/>
                </a:rPr>
                <a:t>, </a:t>
              </a:r>
              <a:r>
                <a:rPr lang="en-US" sz="2400" dirty="0">
                  <a:solidFill>
                    <a:srgbClr val="FF0000"/>
                  </a:solidFill>
                  <a:latin typeface="+mn-lt"/>
                  <a:ea typeface="+mn-ea"/>
                  <a:cs typeface="+mn-cs"/>
                </a:rPr>
                <a:t>composition</a:t>
              </a:r>
              <a:r>
                <a:rPr lang="en-US" sz="2400" dirty="0">
                  <a:latin typeface="+mn-lt"/>
                  <a:ea typeface="+mn-ea"/>
                  <a:cs typeface="+mn-cs"/>
                </a:rPr>
                <a:t> and </a:t>
              </a:r>
              <a:r>
                <a:rPr lang="en-US" sz="2400" dirty="0">
                  <a:solidFill>
                    <a:srgbClr val="FFC000"/>
                  </a:solidFill>
                  <a:latin typeface="+mn-lt"/>
                  <a:ea typeface="+mn-ea"/>
                  <a:cs typeface="+mn-cs"/>
                </a:rPr>
                <a:t>viewer attention</a:t>
              </a:r>
              <a:r>
                <a:rPr lang="en-US" sz="2400" dirty="0">
                  <a:latin typeface="+mn-lt"/>
                  <a:ea typeface="+mn-ea"/>
                  <a:cs typeface="+mn-cs"/>
                </a:rPr>
                <a:t> in a </a:t>
              </a:r>
              <a:r>
                <a:rPr lang="en-US" sz="2400" dirty="0" smtClean="0">
                  <a:latin typeface="+mn-lt"/>
                  <a:ea typeface="+mn-ea"/>
                  <a:cs typeface="+mn-cs"/>
                </a:rPr>
                <a:t>probabilisitc </a:t>
              </a:r>
              <a:r>
                <a:rPr lang="en-US" sz="2400" dirty="0">
                  <a:latin typeface="+mn-lt"/>
                  <a:ea typeface="+mn-ea"/>
                  <a:cs typeface="+mn-cs"/>
                </a:rPr>
                <a:t>network  </a:t>
              </a:r>
            </a:p>
          </p:txBody>
        </p:sp>
        <p:grpSp>
          <p:nvGrpSpPr>
            <p:cNvPr id="14" name="Group 13"/>
            <p:cNvGrpSpPr/>
            <p:nvPr/>
          </p:nvGrpSpPr>
          <p:grpSpPr>
            <a:xfrm>
              <a:off x="2286000" y="1891353"/>
              <a:ext cx="4370523" cy="1137597"/>
              <a:chOff x="2942904" y="2590800"/>
              <a:chExt cx="5827364" cy="1516797"/>
            </a:xfrm>
          </p:grpSpPr>
          <p:grpSp>
            <p:nvGrpSpPr>
              <p:cNvPr id="41" name="Group 40"/>
              <p:cNvGrpSpPr/>
              <p:nvPr/>
            </p:nvGrpSpPr>
            <p:grpSpPr>
              <a:xfrm>
                <a:off x="4474200" y="3361172"/>
                <a:ext cx="2980907" cy="948"/>
                <a:chOff x="2989562" y="5875772"/>
                <a:chExt cx="2980907" cy="948"/>
              </a:xfrm>
            </p:grpSpPr>
            <p:cxnSp>
              <p:nvCxnSpPr>
                <p:cNvPr id="42" name="Straight Arrow Connector 41"/>
                <p:cNvCxnSpPr>
                  <a:stCxn id="45" idx="6"/>
                  <a:endCxn id="49" idx="2"/>
                </p:cNvCxnSpPr>
                <p:nvPr/>
              </p:nvCxnSpPr>
              <p:spPr>
                <a:xfrm flipV="1">
                  <a:off x="2989562" y="5875772"/>
                  <a:ext cx="1296391" cy="948"/>
                </a:xfrm>
                <a:prstGeom prst="straightConnector1">
                  <a:avLst/>
                </a:prstGeom>
                <a:ln w="76200">
                  <a:solidFill>
                    <a:schemeClr val="tx1"/>
                  </a:solidFill>
                  <a:tailEnd type="stealth" w="lg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3" name="Straight Arrow Connector 42"/>
                <p:cNvCxnSpPr>
                  <a:stCxn id="49" idx="6"/>
                  <a:endCxn id="52" idx="2"/>
                </p:cNvCxnSpPr>
                <p:nvPr/>
              </p:nvCxnSpPr>
              <p:spPr>
                <a:xfrm>
                  <a:off x="4932328" y="5875772"/>
                  <a:ext cx="1038141" cy="948"/>
                </a:xfrm>
                <a:prstGeom prst="straightConnector1">
                  <a:avLst/>
                </a:prstGeom>
                <a:ln w="76200">
                  <a:solidFill>
                    <a:schemeClr val="tx1"/>
                  </a:solidFill>
                  <a:tailEnd type="stealth" w="lg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4" name="Group 43"/>
              <p:cNvGrpSpPr/>
              <p:nvPr/>
            </p:nvGrpSpPr>
            <p:grpSpPr>
              <a:xfrm>
                <a:off x="2942904" y="2590800"/>
                <a:ext cx="2412796" cy="1100504"/>
                <a:chOff x="1582410" y="2730771"/>
                <a:chExt cx="2412796" cy="1100504"/>
              </a:xfrm>
            </p:grpSpPr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45" name="Oval 44"/>
                    <p:cNvSpPr>
                      <a:spLocks noChangeAspect="1"/>
                    </p:cNvSpPr>
                    <p:nvPr/>
                  </p:nvSpPr>
                  <p:spPr>
                    <a:xfrm>
                      <a:off x="2465465" y="3172907"/>
                      <a:ext cx="648241" cy="658368"/>
                    </a:xfrm>
                    <a:prstGeom prst="ellipse">
                      <a:avLst/>
                    </a:prstGeom>
                    <a:noFill/>
                    <a:ln w="76200">
                      <a:solidFill>
                        <a:srgbClr val="00FF00"/>
                      </a:solidFill>
                    </a:ln>
                  </p:spPr>
                  <p:style>
                    <a:lnRef idx="2">
                      <a:schemeClr val="accent1"/>
                    </a:lnRef>
                    <a:fillRef idx="1">
                      <a:schemeClr val="lt1"/>
                    </a:fillRef>
                    <a:effectRef idx="0">
                      <a:schemeClr val="accent1"/>
                    </a:effectRef>
                    <a:fontRef idx="minor">
                      <a:schemeClr val="dk1"/>
                    </a:fontRef>
                  </p:style>
                  <p:txBody>
                    <a:bodyPr rtlCol="0" anchor="ctr"/>
                    <a:lstStyle/>
                    <a:p>
                      <a:pPr algn="ctr"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r>
                              <a:rPr lang="en-US" sz="3000" b="1" dirty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 </m:t>
                            </m:r>
                            <m:r>
                              <a:rPr lang="en-US" sz="3000" b="1" dirty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𝐆</m:t>
                            </m:r>
                          </m:oMath>
                        </m:oMathPara>
                      </a14:m>
                      <a:endParaRPr lang="en-US" sz="3000" b="1" dirty="0">
                        <a:solidFill>
                          <a:schemeClr val="tx1"/>
                        </a:solidFill>
                      </a:endParaRPr>
                    </a:p>
                  </p:txBody>
                </p:sp>
              </mc:Choice>
              <mc:Fallback xmlns="">
                <p:sp>
                  <p:nvSpPr>
                    <p:cNvPr id="50" name="Oval 49"/>
                    <p:cNvSpPr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2465465" y="3172907"/>
                      <a:ext cx="648241" cy="658368"/>
                    </a:xfrm>
                    <a:prstGeom prst="ellipse">
                      <a:avLst/>
                    </a:prstGeom>
                    <a:blipFill rotWithShape="1">
                      <a:blip r:embed="rId5"/>
                      <a:stretch>
                        <a:fillRect/>
                      </a:stretch>
                    </a:blipFill>
                    <a:ln w="76200">
                      <a:solidFill>
                        <a:srgbClr val="00FF00"/>
                      </a:solidFill>
                    </a:ln>
                  </p:spPr>
                  <p:txBody>
                    <a:bodyPr/>
                    <a:lstStyle/>
                    <a:p>
                      <a:r>
                        <a:rPr 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p:sp>
              <p:nvSpPr>
                <p:cNvPr id="46" name="TextBox 45"/>
                <p:cNvSpPr txBox="1"/>
                <p:nvPr/>
              </p:nvSpPr>
              <p:spPr>
                <a:xfrm>
                  <a:off x="1582410" y="2730771"/>
                  <a:ext cx="2412796" cy="43088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500" b="1" dirty="0" smtClean="0">
                      <a:solidFill>
                        <a:srgbClr val="00FF00"/>
                      </a:solidFill>
                      <a:latin typeface="+mj-lt"/>
                    </a:rPr>
                    <a:t>Artist’s Guiding Path</a:t>
                  </a:r>
                  <a:endParaRPr lang="en-US" sz="1500" b="1" dirty="0">
                    <a:solidFill>
                      <a:srgbClr val="00FF00"/>
                    </a:solidFill>
                    <a:latin typeface="+mj-lt"/>
                  </a:endParaRPr>
                </a:p>
              </p:txBody>
            </p:sp>
          </p:grpSp>
          <p:grpSp>
            <p:nvGrpSpPr>
              <p:cNvPr id="47" name="Group 46"/>
              <p:cNvGrpSpPr/>
              <p:nvPr/>
            </p:nvGrpSpPr>
            <p:grpSpPr>
              <a:xfrm>
                <a:off x="5313834" y="3032936"/>
                <a:ext cx="1599156" cy="1074661"/>
                <a:chOff x="3429443" y="2785226"/>
                <a:chExt cx="1599156" cy="1074661"/>
              </a:xfrm>
            </p:grpSpPr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49" name="Oval 48"/>
                    <p:cNvSpPr/>
                    <p:nvPr/>
                  </p:nvSpPr>
                  <p:spPr>
                    <a:xfrm>
                      <a:off x="3886200" y="2785226"/>
                      <a:ext cx="646375" cy="656472"/>
                    </a:xfrm>
                    <a:prstGeom prst="ellipse">
                      <a:avLst/>
                    </a:prstGeom>
                    <a:noFill/>
                    <a:ln w="76200">
                      <a:solidFill>
                        <a:srgbClr val="FF0000"/>
                      </a:solidFill>
                    </a:ln>
                  </p:spPr>
                  <p:style>
                    <a:lnRef idx="2">
                      <a:schemeClr val="accent1"/>
                    </a:lnRef>
                    <a:fillRef idx="1">
                      <a:schemeClr val="lt1"/>
                    </a:fillRef>
                    <a:effectRef idx="0">
                      <a:schemeClr val="accent1"/>
                    </a:effectRef>
                    <a:fontRef idx="minor">
                      <a:schemeClr val="dk1"/>
                    </a:fontRef>
                  </p:style>
                  <p:txBody>
                    <a:bodyPr rtlCol="0" anchor="ctr"/>
                    <a:lstStyle/>
                    <a:p>
                      <a:pPr algn="ctr"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r>
                              <a:rPr lang="en-US" sz="3000" b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 </m:t>
                            </m:r>
                            <m:r>
                              <a:rPr lang="en-US" sz="3000" b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𝐂</m:t>
                            </m:r>
                          </m:oMath>
                        </m:oMathPara>
                      </a14:m>
                      <a:endParaRPr lang="en-US" sz="3000" b="1" dirty="0">
                        <a:solidFill>
                          <a:schemeClr val="tx1"/>
                        </a:solidFill>
                      </a:endParaRPr>
                    </a:p>
                  </p:txBody>
                </p:sp>
              </mc:Choice>
              <mc:Fallback xmlns="">
                <p:sp>
                  <p:nvSpPr>
                    <p:cNvPr id="51" name="Oval 50"/>
                    <p:cNvSpPr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3886200" y="2785226"/>
                      <a:ext cx="646375" cy="656472"/>
                    </a:xfrm>
                    <a:prstGeom prst="ellipse">
                      <a:avLst/>
                    </a:prstGeom>
                    <a:blipFill rotWithShape="1">
                      <a:blip r:embed="rId8"/>
                      <a:stretch>
                        <a:fillRect/>
                      </a:stretch>
                    </a:blipFill>
                    <a:ln w="76200">
                      <a:solidFill>
                        <a:srgbClr val="FF0000"/>
                      </a:solidFill>
                    </a:ln>
                  </p:spPr>
                  <p:txBody>
                    <a:bodyPr/>
                    <a:lstStyle/>
                    <a:p>
                      <a:r>
                        <a:rPr 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p:sp>
              <p:nvSpPr>
                <p:cNvPr id="50" name="TextBox 49"/>
                <p:cNvSpPr txBox="1"/>
                <p:nvPr/>
              </p:nvSpPr>
              <p:spPr>
                <a:xfrm>
                  <a:off x="3429443" y="3429000"/>
                  <a:ext cx="1599156" cy="430887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500" b="1" dirty="0">
                      <a:solidFill>
                        <a:srgbClr val="FF0000"/>
                      </a:solidFill>
                      <a:latin typeface="+mj-lt"/>
                    </a:rPr>
                    <a:t>Composition</a:t>
                  </a:r>
                </a:p>
              </p:txBody>
            </p:sp>
          </p:grpSp>
          <p:grpSp>
            <p:nvGrpSpPr>
              <p:cNvPr id="51" name="Group 50"/>
              <p:cNvGrpSpPr/>
              <p:nvPr/>
            </p:nvGrpSpPr>
            <p:grpSpPr>
              <a:xfrm>
                <a:off x="6705600" y="2609910"/>
                <a:ext cx="2064668" cy="1081394"/>
                <a:chOff x="4395571" y="2362200"/>
                <a:chExt cx="2064668" cy="1081394"/>
              </a:xfrm>
            </p:grpSpPr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52" name="Oval 51"/>
                    <p:cNvSpPr>
                      <a:spLocks noChangeAspect="1"/>
                    </p:cNvSpPr>
                    <p:nvPr/>
                  </p:nvSpPr>
                  <p:spPr>
                    <a:xfrm>
                      <a:off x="5145078" y="2785226"/>
                      <a:ext cx="648242" cy="658368"/>
                    </a:xfrm>
                    <a:prstGeom prst="ellipse">
                      <a:avLst/>
                    </a:prstGeom>
                    <a:noFill/>
                    <a:ln w="76200">
                      <a:solidFill>
                        <a:srgbClr val="FFC000"/>
                      </a:solidFill>
                    </a:ln>
                  </p:spPr>
                  <p:style>
                    <a:lnRef idx="2">
                      <a:schemeClr val="accent1"/>
                    </a:lnRef>
                    <a:fillRef idx="1">
                      <a:schemeClr val="lt1"/>
                    </a:fillRef>
                    <a:effectRef idx="0">
                      <a:schemeClr val="accent1"/>
                    </a:effectRef>
                    <a:fontRef idx="minor">
                      <a:schemeClr val="dk1"/>
                    </a:fontRef>
                  </p:style>
                  <p:txBody>
                    <a:bodyPr rtlCol="0" anchor="ctr"/>
                    <a:lstStyle/>
                    <a:p>
                      <a:pPr algn="ctr"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r>
                              <a:rPr lang="en-US" sz="3000" b="1" dirty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 </m:t>
                            </m:r>
                            <m:r>
                              <a:rPr lang="en-US" sz="3000" b="1" dirty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𝐀</m:t>
                            </m:r>
                          </m:oMath>
                        </m:oMathPara>
                      </a14:m>
                      <a:endParaRPr lang="en-US" sz="3000" b="1" dirty="0">
                        <a:solidFill>
                          <a:schemeClr val="tx1"/>
                        </a:solidFill>
                      </a:endParaRPr>
                    </a:p>
                  </p:txBody>
                </p:sp>
              </mc:Choice>
              <mc:Fallback xmlns="">
                <p:sp>
                  <p:nvSpPr>
                    <p:cNvPr id="53" name="Oval 52"/>
                    <p:cNvSpPr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5145078" y="2785226"/>
                      <a:ext cx="648242" cy="658368"/>
                    </a:xfrm>
                    <a:prstGeom prst="ellipse">
                      <a:avLst/>
                    </a:prstGeom>
                    <a:blipFill rotWithShape="1">
                      <a:blip r:embed="rId9"/>
                      <a:stretch>
                        <a:fillRect/>
                      </a:stretch>
                    </a:blipFill>
                    <a:ln w="76200">
                      <a:solidFill>
                        <a:srgbClr val="FFC000"/>
                      </a:solidFill>
                    </a:ln>
                  </p:spPr>
                  <p:txBody>
                    <a:bodyPr/>
                    <a:lstStyle/>
                    <a:p>
                      <a:r>
                        <a:rPr 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p:sp>
              <p:nvSpPr>
                <p:cNvPr id="53" name="TextBox 52"/>
                <p:cNvSpPr txBox="1"/>
                <p:nvPr/>
              </p:nvSpPr>
              <p:spPr>
                <a:xfrm>
                  <a:off x="4395571" y="2362200"/>
                  <a:ext cx="2064668" cy="43088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500" b="1" dirty="0">
                      <a:solidFill>
                        <a:srgbClr val="FFC000"/>
                      </a:solidFill>
                      <a:latin typeface="+mj-lt"/>
                    </a:rPr>
                    <a:t>Viewer Attention</a:t>
                  </a:r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29029953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4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2770918" y="1915597"/>
            <a:ext cx="3006953" cy="1155680"/>
            <a:chOff x="2770918" y="1915597"/>
            <a:chExt cx="3006953" cy="1155680"/>
          </a:xfrm>
        </p:grpSpPr>
        <p:sp>
          <p:nvSpPr>
            <p:cNvPr id="35" name="Rounded Rectangle 34"/>
            <p:cNvSpPr/>
            <p:nvPr/>
          </p:nvSpPr>
          <p:spPr>
            <a:xfrm>
              <a:off x="3373285" y="2313504"/>
              <a:ext cx="2404586" cy="601147"/>
            </a:xfrm>
            <a:prstGeom prst="roundRect">
              <a:avLst/>
            </a:prstGeom>
            <a:noFill/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100" dirty="0">
                  <a:solidFill>
                    <a:schemeClr val="tx1"/>
                  </a:solidFill>
                </a:rPr>
                <a:t>Subject Placement</a:t>
              </a:r>
            </a:p>
          </p:txBody>
        </p:sp>
        <p:cxnSp>
          <p:nvCxnSpPr>
            <p:cNvPr id="38" name="Straight Arrow Connector 37"/>
            <p:cNvCxnSpPr>
              <a:stCxn id="34" idx="2"/>
              <a:endCxn id="35" idx="0"/>
            </p:cNvCxnSpPr>
            <p:nvPr/>
          </p:nvCxnSpPr>
          <p:spPr>
            <a:xfrm>
              <a:off x="4575578" y="1915597"/>
              <a:ext cx="0" cy="397907"/>
            </a:xfrm>
            <a:prstGeom prst="straightConnector1">
              <a:avLst/>
            </a:prstGeom>
            <a:ln w="571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Arrow Connector 53"/>
            <p:cNvCxnSpPr>
              <a:stCxn id="33" idx="3"/>
              <a:endCxn id="35" idx="1"/>
            </p:cNvCxnSpPr>
            <p:nvPr/>
          </p:nvCxnSpPr>
          <p:spPr>
            <a:xfrm flipV="1">
              <a:off x="2770918" y="2614077"/>
              <a:ext cx="602367" cy="457200"/>
            </a:xfrm>
            <a:prstGeom prst="straightConnector1">
              <a:avLst/>
            </a:prstGeom>
            <a:ln w="571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" name="Group 3"/>
          <p:cNvGrpSpPr/>
          <p:nvPr/>
        </p:nvGrpSpPr>
        <p:grpSpPr>
          <a:xfrm>
            <a:off x="2770918" y="2914650"/>
            <a:ext cx="3006953" cy="1001197"/>
            <a:chOff x="2770918" y="2914650"/>
            <a:chExt cx="3006953" cy="1001197"/>
          </a:xfrm>
        </p:grpSpPr>
        <p:sp>
          <p:nvSpPr>
            <p:cNvPr id="36" name="Rounded Rectangle 35"/>
            <p:cNvSpPr/>
            <p:nvPr/>
          </p:nvSpPr>
          <p:spPr>
            <a:xfrm>
              <a:off x="3373285" y="3314700"/>
              <a:ext cx="2404586" cy="601147"/>
            </a:xfrm>
            <a:prstGeom prst="roundRect">
              <a:avLst/>
            </a:prstGeom>
            <a:noFill/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100" dirty="0">
                  <a:solidFill>
                    <a:schemeClr val="tx1"/>
                  </a:solidFill>
                </a:rPr>
                <a:t>Balloon Placement</a:t>
              </a:r>
            </a:p>
          </p:txBody>
        </p:sp>
        <p:cxnSp>
          <p:nvCxnSpPr>
            <p:cNvPr id="39" name="Straight Arrow Connector 38"/>
            <p:cNvCxnSpPr>
              <a:stCxn id="35" idx="2"/>
              <a:endCxn id="36" idx="0"/>
            </p:cNvCxnSpPr>
            <p:nvPr/>
          </p:nvCxnSpPr>
          <p:spPr>
            <a:xfrm>
              <a:off x="4575578" y="2914650"/>
              <a:ext cx="0" cy="400050"/>
            </a:xfrm>
            <a:prstGeom prst="straightConnector1">
              <a:avLst/>
            </a:prstGeom>
            <a:ln w="571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Arrow Connector 54"/>
            <p:cNvCxnSpPr>
              <a:stCxn id="33" idx="3"/>
              <a:endCxn id="36" idx="1"/>
            </p:cNvCxnSpPr>
            <p:nvPr/>
          </p:nvCxnSpPr>
          <p:spPr>
            <a:xfrm>
              <a:off x="2770918" y="3071277"/>
              <a:ext cx="602367" cy="543997"/>
            </a:xfrm>
            <a:prstGeom prst="straightConnector1">
              <a:avLst/>
            </a:prstGeom>
            <a:ln w="571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" name="Group 4"/>
          <p:cNvGrpSpPr/>
          <p:nvPr/>
        </p:nvGrpSpPr>
        <p:grpSpPr>
          <a:xfrm>
            <a:off x="5777871" y="2614077"/>
            <a:ext cx="2737479" cy="1001197"/>
            <a:chOff x="5777871" y="2614077"/>
            <a:chExt cx="2737479" cy="1001197"/>
          </a:xfrm>
        </p:grpSpPr>
        <p:sp>
          <p:nvSpPr>
            <p:cNvPr id="37" name="Rounded Rectangle 36"/>
            <p:cNvSpPr/>
            <p:nvPr/>
          </p:nvSpPr>
          <p:spPr>
            <a:xfrm>
              <a:off x="6329362" y="2770704"/>
              <a:ext cx="2185988" cy="601147"/>
            </a:xfrm>
            <a:prstGeom prst="roundRect">
              <a:avLst/>
            </a:prstGeom>
            <a:noFill/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100" dirty="0">
                  <a:solidFill>
                    <a:schemeClr val="tx1"/>
                  </a:solidFill>
                </a:rPr>
                <a:t>Viewer Attention</a:t>
              </a:r>
            </a:p>
            <a:p>
              <a:pPr algn="ctr"/>
              <a:r>
                <a:rPr lang="en-US" sz="2100" dirty="0">
                  <a:solidFill>
                    <a:schemeClr val="tx1"/>
                  </a:solidFill>
                </a:rPr>
                <a:t>(</a:t>
              </a:r>
              <a:r>
                <a:rPr lang="en-US" sz="2100" i="1" dirty="0">
                  <a:solidFill>
                    <a:schemeClr val="tx1"/>
                  </a:solidFill>
                </a:rPr>
                <a:t>eye-gaze path</a:t>
              </a:r>
              <a:r>
                <a:rPr lang="en-US" sz="2100" dirty="0">
                  <a:solidFill>
                    <a:schemeClr val="tx1"/>
                  </a:solidFill>
                </a:rPr>
                <a:t>)</a:t>
              </a:r>
            </a:p>
          </p:txBody>
        </p:sp>
        <p:cxnSp>
          <p:nvCxnSpPr>
            <p:cNvPr id="57" name="Straight Arrow Connector 56"/>
            <p:cNvCxnSpPr>
              <a:stCxn id="36" idx="3"/>
              <a:endCxn id="37" idx="1"/>
            </p:cNvCxnSpPr>
            <p:nvPr/>
          </p:nvCxnSpPr>
          <p:spPr>
            <a:xfrm flipV="1">
              <a:off x="5777871" y="3071277"/>
              <a:ext cx="551492" cy="543997"/>
            </a:xfrm>
            <a:prstGeom prst="straightConnector1">
              <a:avLst/>
            </a:prstGeom>
            <a:ln w="571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Arrow Connector 55"/>
            <p:cNvCxnSpPr>
              <a:stCxn id="35" idx="3"/>
              <a:endCxn id="37" idx="1"/>
            </p:cNvCxnSpPr>
            <p:nvPr/>
          </p:nvCxnSpPr>
          <p:spPr>
            <a:xfrm>
              <a:off x="5777871" y="2614077"/>
              <a:ext cx="551492" cy="457200"/>
            </a:xfrm>
            <a:prstGeom prst="straightConnector1">
              <a:avLst/>
            </a:prstGeom>
            <a:ln w="571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" name="Group 1"/>
          <p:cNvGrpSpPr/>
          <p:nvPr/>
        </p:nvGrpSpPr>
        <p:grpSpPr>
          <a:xfrm>
            <a:off x="2770918" y="1314450"/>
            <a:ext cx="3006953" cy="601147"/>
            <a:chOff x="2770918" y="1314450"/>
            <a:chExt cx="3006953" cy="601147"/>
          </a:xfrm>
        </p:grpSpPr>
        <p:sp>
          <p:nvSpPr>
            <p:cNvPr id="34" name="Rounded Rectangle 33"/>
            <p:cNvSpPr/>
            <p:nvPr/>
          </p:nvSpPr>
          <p:spPr>
            <a:xfrm>
              <a:off x="3373285" y="1314450"/>
              <a:ext cx="2404586" cy="601147"/>
            </a:xfrm>
            <a:prstGeom prst="roundRect">
              <a:avLst/>
            </a:prstGeom>
            <a:noFill/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100" dirty="0">
                  <a:solidFill>
                    <a:schemeClr val="tx1"/>
                  </a:solidFill>
                </a:rPr>
                <a:t>Local Composition </a:t>
              </a:r>
            </a:p>
            <a:p>
              <a:pPr algn="ctr"/>
              <a:r>
                <a:rPr lang="en-US" sz="2100" dirty="0">
                  <a:solidFill>
                    <a:schemeClr val="tx1"/>
                  </a:solidFill>
                </a:rPr>
                <a:t>in Panel</a:t>
              </a:r>
            </a:p>
          </p:txBody>
        </p:sp>
        <p:cxnSp>
          <p:nvCxnSpPr>
            <p:cNvPr id="59" name="Straight Arrow Connector 58"/>
            <p:cNvCxnSpPr>
              <a:stCxn id="58" idx="3"/>
              <a:endCxn id="34" idx="1"/>
            </p:cNvCxnSpPr>
            <p:nvPr/>
          </p:nvCxnSpPr>
          <p:spPr>
            <a:xfrm flipV="1">
              <a:off x="2770918" y="1615024"/>
              <a:ext cx="602367" cy="1"/>
            </a:xfrm>
            <a:prstGeom prst="straightConnector1">
              <a:avLst/>
            </a:prstGeom>
            <a:ln w="571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8" name="Rounded Rectangle 57"/>
          <p:cNvSpPr/>
          <p:nvPr/>
        </p:nvSpPr>
        <p:spPr>
          <a:xfrm>
            <a:off x="630471" y="1341776"/>
            <a:ext cx="2140447" cy="546497"/>
          </a:xfrm>
          <a:prstGeom prst="roundRect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00" dirty="0">
                <a:solidFill>
                  <a:schemeClr val="tx1"/>
                </a:solidFill>
              </a:rPr>
              <a:t>Panel Properties</a:t>
            </a:r>
          </a:p>
        </p:txBody>
      </p:sp>
      <p:sp>
        <p:nvSpPr>
          <p:cNvPr id="33" name="Rounded Rectangle 32"/>
          <p:cNvSpPr/>
          <p:nvPr/>
        </p:nvSpPr>
        <p:spPr>
          <a:xfrm>
            <a:off x="628650" y="2770704"/>
            <a:ext cx="2142268" cy="601147"/>
          </a:xfrm>
          <a:prstGeom prst="roundRect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00" dirty="0">
                <a:solidFill>
                  <a:schemeClr val="tx1"/>
                </a:solidFill>
              </a:rPr>
              <a:t>Artist’s Guiding Path</a:t>
            </a:r>
          </a:p>
        </p:txBody>
      </p:sp>
      <p:sp>
        <p:nvSpPr>
          <p:cNvPr id="20" name="Rectangle 19"/>
          <p:cNvSpPr/>
          <p:nvPr/>
        </p:nvSpPr>
        <p:spPr>
          <a:xfrm>
            <a:off x="2134282" y="154885"/>
            <a:ext cx="4875437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000" b="1" dirty="0" smtClean="0">
                <a:solidFill>
                  <a:srgbClr val="FF6600"/>
                </a:solidFill>
              </a:rPr>
              <a:t>Probabilistic </a:t>
            </a:r>
            <a:r>
              <a:rPr lang="en-US" sz="3000" b="1" dirty="0">
                <a:solidFill>
                  <a:srgbClr val="FF6600"/>
                </a:solidFill>
              </a:rPr>
              <a:t>Graphical Model</a:t>
            </a:r>
          </a:p>
        </p:txBody>
      </p:sp>
    </p:spTree>
    <p:extLst>
      <p:ext uri="{BB962C8B-B14F-4D97-AF65-F5344CB8AC3E}">
        <p14:creationId xmlns:p14="http://schemas.microsoft.com/office/powerpoint/2010/main" val="5685441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" grpId="0" animBg="1"/>
      <p:bldP spid="3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2770918" y="1915597"/>
            <a:ext cx="3006953" cy="1155680"/>
            <a:chOff x="2770918" y="1915597"/>
            <a:chExt cx="3006953" cy="1155680"/>
          </a:xfrm>
        </p:grpSpPr>
        <p:sp>
          <p:nvSpPr>
            <p:cNvPr id="35" name="Rounded Rectangle 34"/>
            <p:cNvSpPr/>
            <p:nvPr/>
          </p:nvSpPr>
          <p:spPr>
            <a:xfrm>
              <a:off x="3373285" y="2313504"/>
              <a:ext cx="2404586" cy="601147"/>
            </a:xfrm>
            <a:prstGeom prst="roundRect">
              <a:avLst/>
            </a:prstGeom>
            <a:noFill/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100" dirty="0">
                  <a:solidFill>
                    <a:schemeClr val="tx1"/>
                  </a:solidFill>
                </a:rPr>
                <a:t>Subject Placement</a:t>
              </a:r>
            </a:p>
          </p:txBody>
        </p:sp>
        <p:cxnSp>
          <p:nvCxnSpPr>
            <p:cNvPr id="38" name="Straight Arrow Connector 37"/>
            <p:cNvCxnSpPr>
              <a:stCxn id="34" idx="2"/>
              <a:endCxn id="35" idx="0"/>
            </p:cNvCxnSpPr>
            <p:nvPr/>
          </p:nvCxnSpPr>
          <p:spPr>
            <a:xfrm>
              <a:off x="4575578" y="1915597"/>
              <a:ext cx="0" cy="397907"/>
            </a:xfrm>
            <a:prstGeom prst="straightConnector1">
              <a:avLst/>
            </a:prstGeom>
            <a:ln w="571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Arrow Connector 53"/>
            <p:cNvCxnSpPr>
              <a:stCxn id="33" idx="3"/>
              <a:endCxn id="35" idx="1"/>
            </p:cNvCxnSpPr>
            <p:nvPr/>
          </p:nvCxnSpPr>
          <p:spPr>
            <a:xfrm flipV="1">
              <a:off x="2770918" y="2614077"/>
              <a:ext cx="602367" cy="457200"/>
            </a:xfrm>
            <a:prstGeom prst="straightConnector1">
              <a:avLst/>
            </a:prstGeom>
            <a:ln w="571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" name="Group 3"/>
          <p:cNvGrpSpPr/>
          <p:nvPr/>
        </p:nvGrpSpPr>
        <p:grpSpPr>
          <a:xfrm>
            <a:off x="2770918" y="2914650"/>
            <a:ext cx="3006953" cy="1001197"/>
            <a:chOff x="2770918" y="2914650"/>
            <a:chExt cx="3006953" cy="1001197"/>
          </a:xfrm>
        </p:grpSpPr>
        <p:sp>
          <p:nvSpPr>
            <p:cNvPr id="36" name="Rounded Rectangle 35"/>
            <p:cNvSpPr/>
            <p:nvPr/>
          </p:nvSpPr>
          <p:spPr>
            <a:xfrm>
              <a:off x="3373285" y="3314700"/>
              <a:ext cx="2404586" cy="601147"/>
            </a:xfrm>
            <a:prstGeom prst="roundRect">
              <a:avLst/>
            </a:prstGeom>
            <a:noFill/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100" dirty="0">
                  <a:solidFill>
                    <a:schemeClr val="tx1"/>
                  </a:solidFill>
                </a:rPr>
                <a:t>Balloon Placement</a:t>
              </a:r>
            </a:p>
          </p:txBody>
        </p:sp>
        <p:cxnSp>
          <p:nvCxnSpPr>
            <p:cNvPr id="39" name="Straight Arrow Connector 38"/>
            <p:cNvCxnSpPr>
              <a:stCxn id="35" idx="2"/>
              <a:endCxn id="36" idx="0"/>
            </p:cNvCxnSpPr>
            <p:nvPr/>
          </p:nvCxnSpPr>
          <p:spPr>
            <a:xfrm>
              <a:off x="4575578" y="2914650"/>
              <a:ext cx="0" cy="400050"/>
            </a:xfrm>
            <a:prstGeom prst="straightConnector1">
              <a:avLst/>
            </a:prstGeom>
            <a:ln w="571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Arrow Connector 54"/>
            <p:cNvCxnSpPr>
              <a:stCxn id="33" idx="3"/>
              <a:endCxn id="36" idx="1"/>
            </p:cNvCxnSpPr>
            <p:nvPr/>
          </p:nvCxnSpPr>
          <p:spPr>
            <a:xfrm>
              <a:off x="2770918" y="3071277"/>
              <a:ext cx="602367" cy="543997"/>
            </a:xfrm>
            <a:prstGeom prst="straightConnector1">
              <a:avLst/>
            </a:prstGeom>
            <a:ln w="571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" name="Group 4"/>
          <p:cNvGrpSpPr/>
          <p:nvPr/>
        </p:nvGrpSpPr>
        <p:grpSpPr>
          <a:xfrm>
            <a:off x="5777871" y="2614077"/>
            <a:ext cx="2737479" cy="1001197"/>
            <a:chOff x="5777871" y="2614077"/>
            <a:chExt cx="2737479" cy="1001197"/>
          </a:xfrm>
        </p:grpSpPr>
        <p:sp>
          <p:nvSpPr>
            <p:cNvPr id="37" name="Rounded Rectangle 36"/>
            <p:cNvSpPr/>
            <p:nvPr/>
          </p:nvSpPr>
          <p:spPr>
            <a:xfrm>
              <a:off x="6329362" y="2770704"/>
              <a:ext cx="2185988" cy="601147"/>
            </a:xfrm>
            <a:prstGeom prst="roundRect">
              <a:avLst/>
            </a:prstGeom>
            <a:noFill/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100" dirty="0">
                  <a:solidFill>
                    <a:schemeClr val="tx1"/>
                  </a:solidFill>
                </a:rPr>
                <a:t>Viewer Attention</a:t>
              </a:r>
            </a:p>
            <a:p>
              <a:pPr algn="ctr"/>
              <a:r>
                <a:rPr lang="en-US" sz="2100" dirty="0">
                  <a:solidFill>
                    <a:schemeClr val="tx1"/>
                  </a:solidFill>
                </a:rPr>
                <a:t>(</a:t>
              </a:r>
              <a:r>
                <a:rPr lang="en-US" sz="2100" i="1" dirty="0">
                  <a:solidFill>
                    <a:schemeClr val="tx1"/>
                  </a:solidFill>
                </a:rPr>
                <a:t>eye-gaze path</a:t>
              </a:r>
              <a:r>
                <a:rPr lang="en-US" sz="2100" dirty="0">
                  <a:solidFill>
                    <a:schemeClr val="tx1"/>
                  </a:solidFill>
                </a:rPr>
                <a:t>)</a:t>
              </a:r>
            </a:p>
          </p:txBody>
        </p:sp>
        <p:cxnSp>
          <p:nvCxnSpPr>
            <p:cNvPr id="57" name="Straight Arrow Connector 56"/>
            <p:cNvCxnSpPr>
              <a:stCxn id="36" idx="3"/>
              <a:endCxn id="37" idx="1"/>
            </p:cNvCxnSpPr>
            <p:nvPr/>
          </p:nvCxnSpPr>
          <p:spPr>
            <a:xfrm flipV="1">
              <a:off x="5777871" y="3071277"/>
              <a:ext cx="551492" cy="543997"/>
            </a:xfrm>
            <a:prstGeom prst="straightConnector1">
              <a:avLst/>
            </a:prstGeom>
            <a:ln w="571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Arrow Connector 55"/>
            <p:cNvCxnSpPr>
              <a:stCxn id="35" idx="3"/>
              <a:endCxn id="37" idx="1"/>
            </p:cNvCxnSpPr>
            <p:nvPr/>
          </p:nvCxnSpPr>
          <p:spPr>
            <a:xfrm>
              <a:off x="5777871" y="2614077"/>
              <a:ext cx="551492" cy="457200"/>
            </a:xfrm>
            <a:prstGeom prst="straightConnector1">
              <a:avLst/>
            </a:prstGeom>
            <a:ln w="571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" name="Group 1"/>
          <p:cNvGrpSpPr/>
          <p:nvPr/>
        </p:nvGrpSpPr>
        <p:grpSpPr>
          <a:xfrm>
            <a:off x="2770918" y="1314450"/>
            <a:ext cx="3006953" cy="601147"/>
            <a:chOff x="2770918" y="1314450"/>
            <a:chExt cx="3006953" cy="601147"/>
          </a:xfrm>
        </p:grpSpPr>
        <p:sp>
          <p:nvSpPr>
            <p:cNvPr id="34" name="Rounded Rectangle 33"/>
            <p:cNvSpPr/>
            <p:nvPr/>
          </p:nvSpPr>
          <p:spPr>
            <a:xfrm>
              <a:off x="3373285" y="1314450"/>
              <a:ext cx="2404586" cy="601147"/>
            </a:xfrm>
            <a:prstGeom prst="roundRect">
              <a:avLst/>
            </a:prstGeom>
            <a:noFill/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100" dirty="0">
                  <a:solidFill>
                    <a:schemeClr val="tx1"/>
                  </a:solidFill>
                </a:rPr>
                <a:t>Local Composition </a:t>
              </a:r>
            </a:p>
            <a:p>
              <a:pPr algn="ctr"/>
              <a:r>
                <a:rPr lang="en-US" sz="2100" dirty="0">
                  <a:solidFill>
                    <a:schemeClr val="tx1"/>
                  </a:solidFill>
                </a:rPr>
                <a:t>in Panel</a:t>
              </a:r>
            </a:p>
          </p:txBody>
        </p:sp>
        <p:cxnSp>
          <p:nvCxnSpPr>
            <p:cNvPr id="59" name="Straight Arrow Connector 58"/>
            <p:cNvCxnSpPr>
              <a:stCxn id="58" idx="3"/>
              <a:endCxn id="34" idx="1"/>
            </p:cNvCxnSpPr>
            <p:nvPr/>
          </p:nvCxnSpPr>
          <p:spPr>
            <a:xfrm flipV="1">
              <a:off x="2770918" y="1615024"/>
              <a:ext cx="602367" cy="1"/>
            </a:xfrm>
            <a:prstGeom prst="straightConnector1">
              <a:avLst/>
            </a:prstGeom>
            <a:ln w="571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8" name="Rounded Rectangle 57"/>
          <p:cNvSpPr/>
          <p:nvPr/>
        </p:nvSpPr>
        <p:spPr>
          <a:xfrm>
            <a:off x="630471" y="1341776"/>
            <a:ext cx="2140447" cy="546497"/>
          </a:xfrm>
          <a:prstGeom prst="roundRect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00" dirty="0">
                <a:solidFill>
                  <a:schemeClr val="tx1"/>
                </a:solidFill>
              </a:rPr>
              <a:t>Panel Properties</a:t>
            </a:r>
          </a:p>
        </p:txBody>
      </p:sp>
      <p:sp>
        <p:nvSpPr>
          <p:cNvPr id="33" name="Rounded Rectangle 32"/>
          <p:cNvSpPr/>
          <p:nvPr/>
        </p:nvSpPr>
        <p:spPr>
          <a:xfrm>
            <a:off x="628650" y="2770704"/>
            <a:ext cx="2142268" cy="601147"/>
          </a:xfrm>
          <a:prstGeom prst="roundRect">
            <a:avLst/>
          </a:prstGeom>
          <a:noFill/>
          <a:ln w="57150"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00" dirty="0">
                <a:solidFill>
                  <a:srgbClr val="FF6600"/>
                </a:solidFill>
              </a:rPr>
              <a:t>Artist’s Guiding Path</a:t>
            </a:r>
          </a:p>
        </p:txBody>
      </p:sp>
      <p:sp>
        <p:nvSpPr>
          <p:cNvPr id="20" name="Rectangle 19"/>
          <p:cNvSpPr/>
          <p:nvPr/>
        </p:nvSpPr>
        <p:spPr>
          <a:xfrm>
            <a:off x="2134282" y="154885"/>
            <a:ext cx="4875437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000" b="1" dirty="0" smtClean="0">
                <a:solidFill>
                  <a:srgbClr val="FF6600"/>
                </a:solidFill>
              </a:rPr>
              <a:t>Probabilistic </a:t>
            </a:r>
            <a:r>
              <a:rPr lang="en-US" sz="3000" b="1" dirty="0">
                <a:solidFill>
                  <a:srgbClr val="FF6600"/>
                </a:solidFill>
              </a:rPr>
              <a:t>Graphical Model</a:t>
            </a:r>
          </a:p>
        </p:txBody>
      </p:sp>
    </p:spTree>
    <p:extLst>
      <p:ext uri="{BB962C8B-B14F-4D97-AF65-F5344CB8AC3E}">
        <p14:creationId xmlns:p14="http://schemas.microsoft.com/office/powerpoint/2010/main" val="7927296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Group 23"/>
          <p:cNvGrpSpPr/>
          <p:nvPr/>
        </p:nvGrpSpPr>
        <p:grpSpPr>
          <a:xfrm>
            <a:off x="5491162" y="1218524"/>
            <a:ext cx="2800350" cy="3543300"/>
            <a:chOff x="2438400" y="914400"/>
            <a:chExt cx="3733800" cy="4724400"/>
          </a:xfrm>
        </p:grpSpPr>
        <p:sp>
          <p:nvSpPr>
            <p:cNvPr id="28" name="Rectangle 27"/>
            <p:cNvSpPr/>
            <p:nvPr/>
          </p:nvSpPr>
          <p:spPr>
            <a:xfrm>
              <a:off x="2438400" y="914400"/>
              <a:ext cx="3733800" cy="4724400"/>
            </a:xfrm>
            <a:prstGeom prst="rect">
              <a:avLst/>
            </a:prstGeom>
            <a:noFill/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13"/>
            </a:p>
          </p:txBody>
        </p:sp>
        <p:cxnSp>
          <p:nvCxnSpPr>
            <p:cNvPr id="29" name="Straight Connector 28"/>
            <p:cNvCxnSpPr/>
            <p:nvPr/>
          </p:nvCxnSpPr>
          <p:spPr>
            <a:xfrm>
              <a:off x="2438400" y="3733800"/>
              <a:ext cx="3733800" cy="0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Rectangle 7"/>
          <p:cNvSpPr/>
          <p:nvPr/>
        </p:nvSpPr>
        <p:spPr>
          <a:xfrm>
            <a:off x="2788215" y="141328"/>
            <a:ext cx="3439339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000" b="1" dirty="0" smtClean="0">
                <a:solidFill>
                  <a:srgbClr val="FF6600"/>
                </a:solidFill>
              </a:rPr>
              <a:t>Artist’s </a:t>
            </a:r>
            <a:r>
              <a:rPr lang="en-US" sz="3000" b="1" dirty="0">
                <a:solidFill>
                  <a:srgbClr val="FF6600"/>
                </a:solidFill>
              </a:rPr>
              <a:t>Guiding Path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Oval 18"/>
              <p:cNvSpPr/>
              <p:nvPr/>
            </p:nvSpPr>
            <p:spPr>
              <a:xfrm>
                <a:off x="2146536" y="2209799"/>
                <a:ext cx="482364" cy="482364"/>
              </a:xfrm>
              <a:prstGeom prst="ellipse">
                <a:avLst/>
              </a:prstGeom>
              <a:noFill/>
              <a:ln w="57150"/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>
                          <a:latin typeface="Cambria Math"/>
                        </a:rPr>
                        <m:t> </m:t>
                      </m:r>
                      <m:r>
                        <a:rPr lang="en-US" sz="2400" b="1">
                          <a:latin typeface="Cambria Math"/>
                        </a:rPr>
                        <m:t>𝐟</m:t>
                      </m:r>
                    </m:oMath>
                  </m:oMathPara>
                </a14:m>
                <a:endParaRPr lang="en-US" sz="2400" b="1" dirty="0"/>
              </a:p>
            </p:txBody>
          </p:sp>
        </mc:Choice>
        <mc:Fallback xmlns="">
          <p:sp>
            <p:nvSpPr>
              <p:cNvPr id="19" name="Oval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46536" y="2209799"/>
                <a:ext cx="482364" cy="482364"/>
              </a:xfrm>
              <a:prstGeom prst="ellipse">
                <a:avLst/>
              </a:prstGeom>
              <a:blipFill rotWithShape="0">
                <a:blip r:embed="rId3"/>
                <a:stretch>
                  <a:fillRect/>
                </a:stretch>
              </a:blipFill>
              <a:ln w="57150"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0" name="Group 9"/>
          <p:cNvGrpSpPr/>
          <p:nvPr/>
        </p:nvGrpSpPr>
        <p:grpSpPr>
          <a:xfrm>
            <a:off x="2146536" y="1295399"/>
            <a:ext cx="482364" cy="914400"/>
            <a:chOff x="2146536" y="1295399"/>
            <a:chExt cx="482364" cy="914400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8" name="Oval 17"/>
                <p:cNvSpPr/>
                <p:nvPr/>
              </p:nvSpPr>
              <p:spPr>
                <a:xfrm>
                  <a:off x="2146536" y="1295399"/>
                  <a:ext cx="482364" cy="482364"/>
                </a:xfrm>
                <a:prstGeom prst="ellipse">
                  <a:avLst/>
                </a:prstGeom>
                <a:noFill/>
                <a:ln w="57150"/>
              </p:spPr>
              <p:style>
                <a:lnRef idx="2">
                  <a:schemeClr val="accent1"/>
                </a:lnRef>
                <a:fillRef idx="1">
                  <a:schemeClr val="lt1"/>
                </a:fillRef>
                <a:effectRef idx="0">
                  <a:schemeClr val="accent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1">
                            <a:latin typeface="Cambria Math"/>
                          </a:rPr>
                          <m:t> </m:t>
                        </m:r>
                        <m:r>
                          <a:rPr lang="en-US" sz="2400" b="1">
                            <a:latin typeface="Cambria Math"/>
                          </a:rPr>
                          <m:t>𝐈</m:t>
                        </m:r>
                      </m:oMath>
                    </m:oMathPara>
                  </a14:m>
                  <a:endParaRPr lang="en-US" sz="2400" b="1" dirty="0"/>
                </a:p>
              </p:txBody>
            </p:sp>
          </mc:Choice>
          <mc:Fallback xmlns="">
            <p:sp>
              <p:nvSpPr>
                <p:cNvPr id="18" name="Oval 17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146536" y="1295399"/>
                  <a:ext cx="482364" cy="482364"/>
                </a:xfrm>
                <a:prstGeom prst="ellipse">
                  <a:avLst/>
                </a:prstGeom>
                <a:blipFill rotWithShape="0">
                  <a:blip r:embed="rId4"/>
                  <a:stretch>
                    <a:fillRect/>
                  </a:stretch>
                </a:blipFill>
                <a:ln w="57150"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20" name="Straight Arrow Connector 19"/>
            <p:cNvCxnSpPr>
              <a:stCxn id="19" idx="0"/>
              <a:endCxn id="18" idx="4"/>
            </p:cNvCxnSpPr>
            <p:nvPr/>
          </p:nvCxnSpPr>
          <p:spPr>
            <a:xfrm flipV="1">
              <a:off x="2387718" y="1777763"/>
              <a:ext cx="0" cy="432036"/>
            </a:xfrm>
            <a:prstGeom prst="straightConnector1">
              <a:avLst/>
            </a:prstGeom>
            <a:ln w="63500"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5" name="Straight Connector 24"/>
          <p:cNvCxnSpPr/>
          <p:nvPr/>
        </p:nvCxnSpPr>
        <p:spPr>
          <a:xfrm>
            <a:off x="6891337" y="3352800"/>
            <a:ext cx="0" cy="142875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Group 4"/>
          <p:cNvGrpSpPr/>
          <p:nvPr/>
        </p:nvGrpSpPr>
        <p:grpSpPr>
          <a:xfrm>
            <a:off x="5505450" y="1231106"/>
            <a:ext cx="2800350" cy="3535878"/>
            <a:chOff x="4743450" y="1231106"/>
            <a:chExt cx="2800350" cy="3535878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3" name="Rectangle 22"/>
                <p:cNvSpPr/>
                <p:nvPr/>
              </p:nvSpPr>
              <p:spPr>
                <a:xfrm>
                  <a:off x="5039754" y="2781300"/>
                  <a:ext cx="1359668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m:rPr>
                            <m:nor/>
                          </m:rPr>
                          <a:rPr lang="en-US" sz="1800" dirty="0">
                            <a:solidFill>
                              <a:srgbClr val="FF0000"/>
                            </a:solidFill>
                          </a:rPr>
                          <m:t>mean</m:t>
                        </m:r>
                        <m:r>
                          <m:rPr>
                            <m:nor/>
                          </m:rPr>
                          <a:rPr lang="en-US" sz="1800" dirty="0">
                            <a:solidFill>
                              <a:srgbClr val="FF0000"/>
                            </a:solidFill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US" sz="1800" dirty="0">
                            <a:solidFill>
                              <a:srgbClr val="FF0000"/>
                            </a:solidFill>
                          </a:rPr>
                          <m:t>of</m:t>
                        </m:r>
                        <m:r>
                          <m:rPr>
                            <m:nor/>
                          </m:rPr>
                          <a:rPr lang="en-US" sz="1800" b="1" dirty="0">
                            <a:solidFill>
                              <a:srgbClr val="FF0000"/>
                            </a:solidFill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US" sz="1800" b="1" dirty="0">
                            <a:solidFill>
                              <a:srgbClr val="FF0000"/>
                            </a:solidFill>
                          </a:rPr>
                          <m:t>f</m:t>
                        </m:r>
                        <m:r>
                          <m:rPr>
                            <m:nor/>
                          </m:rPr>
                          <a:rPr lang="en-US" sz="1800" dirty="0">
                            <a:solidFill>
                              <a:srgbClr val="FF0000"/>
                            </a:solidFill>
                          </a:rPr>
                          <m:t>(</m:t>
                        </m:r>
                        <m:r>
                          <m:rPr>
                            <m:nor/>
                          </m:rPr>
                          <a:rPr lang="en-US" sz="1800" i="1" dirty="0">
                            <a:solidFill>
                              <a:srgbClr val="FF0000"/>
                            </a:solidFill>
                          </a:rPr>
                          <m:t>t</m:t>
                        </m:r>
                        <m:r>
                          <m:rPr>
                            <m:nor/>
                          </m:rPr>
                          <a:rPr lang="en-US" sz="1800" dirty="0">
                            <a:solidFill>
                              <a:srgbClr val="FF0000"/>
                            </a:solidFill>
                          </a:rPr>
                          <m:t>)</m:t>
                        </m:r>
                      </m:oMath>
                    </m:oMathPara>
                  </a14:m>
                  <a:endParaRPr lang="en-US" sz="1800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23" name="Rectangle 22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039754" y="2781300"/>
                  <a:ext cx="1359668" cy="369332"/>
                </a:xfrm>
                <a:prstGeom prst="rect">
                  <a:avLst/>
                </a:prstGeom>
                <a:blipFill rotWithShape="0">
                  <a:blip r:embed="rId6"/>
                  <a:stretch>
                    <a:fillRect b="-9836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6" name="Freeform 25"/>
            <p:cNvSpPr/>
            <p:nvPr/>
          </p:nvSpPr>
          <p:spPr>
            <a:xfrm rot="10800000">
              <a:off x="4743450" y="1231106"/>
              <a:ext cx="2800350" cy="3535878"/>
            </a:xfrm>
            <a:custGeom>
              <a:avLst/>
              <a:gdLst>
                <a:gd name="connsiteX0" fmla="*/ 3716977 w 3716977"/>
                <a:gd name="connsiteY0" fmla="*/ 0 h 4714504"/>
                <a:gd name="connsiteX1" fmla="*/ 2826327 w 3716977"/>
                <a:gd name="connsiteY1" fmla="*/ 1092530 h 4714504"/>
                <a:gd name="connsiteX2" fmla="*/ 926276 w 3716977"/>
                <a:gd name="connsiteY2" fmla="*/ 1080655 h 4714504"/>
                <a:gd name="connsiteX3" fmla="*/ 1852551 w 3716977"/>
                <a:gd name="connsiteY3" fmla="*/ 3277590 h 4714504"/>
                <a:gd name="connsiteX4" fmla="*/ 0 w 3716977"/>
                <a:gd name="connsiteY4" fmla="*/ 4714504 h 4714504"/>
                <a:gd name="connsiteX5" fmla="*/ 0 w 3716977"/>
                <a:gd name="connsiteY5" fmla="*/ 4714504 h 47145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16977" h="4714504">
                  <a:moveTo>
                    <a:pt x="3716977" y="0"/>
                  </a:moveTo>
                  <a:cubicBezTo>
                    <a:pt x="3504210" y="456210"/>
                    <a:pt x="3291444" y="912421"/>
                    <a:pt x="2826327" y="1092530"/>
                  </a:cubicBezTo>
                  <a:cubicBezTo>
                    <a:pt x="2361210" y="1272639"/>
                    <a:pt x="1088572" y="716478"/>
                    <a:pt x="926276" y="1080655"/>
                  </a:cubicBezTo>
                  <a:cubicBezTo>
                    <a:pt x="763980" y="1444832"/>
                    <a:pt x="2006930" y="2671949"/>
                    <a:pt x="1852551" y="3277590"/>
                  </a:cubicBezTo>
                  <a:cubicBezTo>
                    <a:pt x="1698172" y="3883232"/>
                    <a:pt x="0" y="4714504"/>
                    <a:pt x="0" y="4714504"/>
                  </a:cubicBezTo>
                  <a:lnTo>
                    <a:pt x="0" y="4714504"/>
                  </a:lnTo>
                </a:path>
              </a:pathLst>
            </a:custGeom>
            <a:noFill/>
            <a:ln w="57150">
              <a:solidFill>
                <a:srgbClr val="FF000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13"/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5505450" y="1245672"/>
            <a:ext cx="2800350" cy="3535878"/>
            <a:chOff x="4743450" y="1245672"/>
            <a:chExt cx="2800350" cy="3535878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2" name="TextBox 21"/>
                <p:cNvSpPr txBox="1"/>
                <p:nvPr/>
              </p:nvSpPr>
              <p:spPr>
                <a:xfrm>
                  <a:off x="5620587" y="1315502"/>
                  <a:ext cx="610295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800" b="1">
                            <a:solidFill>
                              <a:srgbClr val="92D050"/>
                            </a:solidFill>
                            <a:latin typeface="Cambria Math"/>
                          </a:rPr>
                          <m:t>𝐈</m:t>
                        </m:r>
                        <m:r>
                          <a:rPr lang="en-US" sz="1800" b="1">
                            <a:solidFill>
                              <a:srgbClr val="92D050"/>
                            </a:solidFill>
                            <a:latin typeface="Cambria Math"/>
                          </a:rPr>
                          <m:t>(</m:t>
                        </m:r>
                        <m:r>
                          <a:rPr lang="en-US" sz="1800" i="1">
                            <a:solidFill>
                              <a:srgbClr val="92D050"/>
                            </a:solidFill>
                            <a:latin typeface="Cambria Math"/>
                          </a:rPr>
                          <m:t>𝑡</m:t>
                        </m:r>
                        <m:r>
                          <a:rPr lang="en-US" sz="1800" b="1">
                            <a:solidFill>
                              <a:srgbClr val="92D050"/>
                            </a:solidFill>
                            <a:latin typeface="Cambria Math"/>
                          </a:rPr>
                          <m:t>)</m:t>
                        </m:r>
                      </m:oMath>
                    </m:oMathPara>
                  </a14:m>
                  <a:endParaRPr lang="en-US" sz="1800" dirty="0">
                    <a:solidFill>
                      <a:srgbClr val="92D050"/>
                    </a:solidFill>
                  </a:endParaRPr>
                </a:p>
              </p:txBody>
            </p:sp>
          </mc:Choice>
          <mc:Fallback xmlns="">
            <p:sp>
              <p:nvSpPr>
                <p:cNvPr id="22" name="TextBox 2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620587" y="1315502"/>
                  <a:ext cx="610295" cy="369332"/>
                </a:xfrm>
                <a:prstGeom prst="rect">
                  <a:avLst/>
                </a:prstGeom>
                <a:blipFill rotWithShape="0">
                  <a:blip r:embed="rId5"/>
                  <a:stretch>
                    <a:fillRect b="-13333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7" name="Freeform 26"/>
            <p:cNvSpPr/>
            <p:nvPr/>
          </p:nvSpPr>
          <p:spPr>
            <a:xfrm rot="10800000">
              <a:off x="4743450" y="1245672"/>
              <a:ext cx="2800350" cy="3535878"/>
            </a:xfrm>
            <a:custGeom>
              <a:avLst/>
              <a:gdLst>
                <a:gd name="connsiteX0" fmla="*/ 3716977 w 3716977"/>
                <a:gd name="connsiteY0" fmla="*/ 0 h 4714504"/>
                <a:gd name="connsiteX1" fmla="*/ 2826327 w 3716977"/>
                <a:gd name="connsiteY1" fmla="*/ 1092530 h 4714504"/>
                <a:gd name="connsiteX2" fmla="*/ 926276 w 3716977"/>
                <a:gd name="connsiteY2" fmla="*/ 1080655 h 4714504"/>
                <a:gd name="connsiteX3" fmla="*/ 1852551 w 3716977"/>
                <a:gd name="connsiteY3" fmla="*/ 3277590 h 4714504"/>
                <a:gd name="connsiteX4" fmla="*/ 0 w 3716977"/>
                <a:gd name="connsiteY4" fmla="*/ 4714504 h 4714504"/>
                <a:gd name="connsiteX5" fmla="*/ 0 w 3716977"/>
                <a:gd name="connsiteY5" fmla="*/ 4714504 h 4714504"/>
                <a:gd name="connsiteX0" fmla="*/ 3716977 w 3716977"/>
                <a:gd name="connsiteY0" fmla="*/ 0 h 4714504"/>
                <a:gd name="connsiteX1" fmla="*/ 2826327 w 3716977"/>
                <a:gd name="connsiteY1" fmla="*/ 1092530 h 4714504"/>
                <a:gd name="connsiteX2" fmla="*/ 1959972 w 3716977"/>
                <a:gd name="connsiteY2" fmla="*/ 1330812 h 4714504"/>
                <a:gd name="connsiteX3" fmla="*/ 926276 w 3716977"/>
                <a:gd name="connsiteY3" fmla="*/ 1080655 h 4714504"/>
                <a:gd name="connsiteX4" fmla="*/ 1852551 w 3716977"/>
                <a:gd name="connsiteY4" fmla="*/ 3277590 h 4714504"/>
                <a:gd name="connsiteX5" fmla="*/ 0 w 3716977"/>
                <a:gd name="connsiteY5" fmla="*/ 4714504 h 4714504"/>
                <a:gd name="connsiteX6" fmla="*/ 0 w 3716977"/>
                <a:gd name="connsiteY6" fmla="*/ 4714504 h 4714504"/>
                <a:gd name="connsiteX0" fmla="*/ 3716977 w 3716977"/>
                <a:gd name="connsiteY0" fmla="*/ 0 h 4714504"/>
                <a:gd name="connsiteX1" fmla="*/ 2826327 w 3716977"/>
                <a:gd name="connsiteY1" fmla="*/ 1092530 h 4714504"/>
                <a:gd name="connsiteX2" fmla="*/ 1959972 w 3716977"/>
                <a:gd name="connsiteY2" fmla="*/ 1330812 h 4714504"/>
                <a:gd name="connsiteX3" fmla="*/ 926276 w 3716977"/>
                <a:gd name="connsiteY3" fmla="*/ 1080655 h 4714504"/>
                <a:gd name="connsiteX4" fmla="*/ 959484 w 3716977"/>
                <a:gd name="connsiteY4" fmla="*/ 2171072 h 4714504"/>
                <a:gd name="connsiteX5" fmla="*/ 1852551 w 3716977"/>
                <a:gd name="connsiteY5" fmla="*/ 3277590 h 4714504"/>
                <a:gd name="connsiteX6" fmla="*/ 0 w 3716977"/>
                <a:gd name="connsiteY6" fmla="*/ 4714504 h 4714504"/>
                <a:gd name="connsiteX7" fmla="*/ 0 w 3716977"/>
                <a:gd name="connsiteY7" fmla="*/ 4714504 h 4714504"/>
                <a:gd name="connsiteX0" fmla="*/ 3716977 w 3716977"/>
                <a:gd name="connsiteY0" fmla="*/ 0 h 4714504"/>
                <a:gd name="connsiteX1" fmla="*/ 2826327 w 3716977"/>
                <a:gd name="connsiteY1" fmla="*/ 1092530 h 4714504"/>
                <a:gd name="connsiteX2" fmla="*/ 1959972 w 3716977"/>
                <a:gd name="connsiteY2" fmla="*/ 1330812 h 4714504"/>
                <a:gd name="connsiteX3" fmla="*/ 1049287 w 3716977"/>
                <a:gd name="connsiteY3" fmla="*/ 1204223 h 4714504"/>
                <a:gd name="connsiteX4" fmla="*/ 959484 w 3716977"/>
                <a:gd name="connsiteY4" fmla="*/ 2171072 h 4714504"/>
                <a:gd name="connsiteX5" fmla="*/ 1852551 w 3716977"/>
                <a:gd name="connsiteY5" fmla="*/ 3277590 h 4714504"/>
                <a:gd name="connsiteX6" fmla="*/ 0 w 3716977"/>
                <a:gd name="connsiteY6" fmla="*/ 4714504 h 4714504"/>
                <a:gd name="connsiteX7" fmla="*/ 0 w 3716977"/>
                <a:gd name="connsiteY7" fmla="*/ 4714504 h 4714504"/>
                <a:gd name="connsiteX0" fmla="*/ 3716977 w 3716977"/>
                <a:gd name="connsiteY0" fmla="*/ 0 h 4714504"/>
                <a:gd name="connsiteX1" fmla="*/ 2826327 w 3716977"/>
                <a:gd name="connsiteY1" fmla="*/ 1092530 h 4714504"/>
                <a:gd name="connsiteX2" fmla="*/ 1959972 w 3716977"/>
                <a:gd name="connsiteY2" fmla="*/ 1330812 h 4714504"/>
                <a:gd name="connsiteX3" fmla="*/ 1049287 w 3716977"/>
                <a:gd name="connsiteY3" fmla="*/ 1204223 h 4714504"/>
                <a:gd name="connsiteX4" fmla="*/ 1033291 w 3716977"/>
                <a:gd name="connsiteY4" fmla="*/ 2154596 h 4714504"/>
                <a:gd name="connsiteX5" fmla="*/ 1852551 w 3716977"/>
                <a:gd name="connsiteY5" fmla="*/ 3277590 h 4714504"/>
                <a:gd name="connsiteX6" fmla="*/ 0 w 3716977"/>
                <a:gd name="connsiteY6" fmla="*/ 4714504 h 4714504"/>
                <a:gd name="connsiteX7" fmla="*/ 0 w 3716977"/>
                <a:gd name="connsiteY7" fmla="*/ 4714504 h 4714504"/>
                <a:gd name="connsiteX0" fmla="*/ 3716977 w 3716977"/>
                <a:gd name="connsiteY0" fmla="*/ 0 h 4714504"/>
                <a:gd name="connsiteX1" fmla="*/ 2826327 w 3716977"/>
                <a:gd name="connsiteY1" fmla="*/ 1092530 h 4714504"/>
                <a:gd name="connsiteX2" fmla="*/ 1959972 w 3716977"/>
                <a:gd name="connsiteY2" fmla="*/ 1330812 h 4714504"/>
                <a:gd name="connsiteX3" fmla="*/ 1049287 w 3716977"/>
                <a:gd name="connsiteY3" fmla="*/ 1204223 h 4714504"/>
                <a:gd name="connsiteX4" fmla="*/ 1033291 w 3716977"/>
                <a:gd name="connsiteY4" fmla="*/ 2154596 h 4714504"/>
                <a:gd name="connsiteX5" fmla="*/ 1852551 w 3716977"/>
                <a:gd name="connsiteY5" fmla="*/ 3277590 h 4714504"/>
                <a:gd name="connsiteX6" fmla="*/ 1336718 w 3716977"/>
                <a:gd name="connsiteY6" fmla="*/ 4296434 h 4714504"/>
                <a:gd name="connsiteX7" fmla="*/ 0 w 3716977"/>
                <a:gd name="connsiteY7" fmla="*/ 4714504 h 4714504"/>
                <a:gd name="connsiteX8" fmla="*/ 0 w 3716977"/>
                <a:gd name="connsiteY8" fmla="*/ 4714504 h 4714504"/>
                <a:gd name="connsiteX0" fmla="*/ 3716977 w 3716977"/>
                <a:gd name="connsiteY0" fmla="*/ 0 h 4714504"/>
                <a:gd name="connsiteX1" fmla="*/ 2826327 w 3716977"/>
                <a:gd name="connsiteY1" fmla="*/ 1092530 h 4714504"/>
                <a:gd name="connsiteX2" fmla="*/ 1959972 w 3716977"/>
                <a:gd name="connsiteY2" fmla="*/ 1330812 h 4714504"/>
                <a:gd name="connsiteX3" fmla="*/ 1049287 w 3716977"/>
                <a:gd name="connsiteY3" fmla="*/ 1204223 h 4714504"/>
                <a:gd name="connsiteX4" fmla="*/ 1033291 w 3716977"/>
                <a:gd name="connsiteY4" fmla="*/ 2154596 h 4714504"/>
                <a:gd name="connsiteX5" fmla="*/ 1852551 w 3716977"/>
                <a:gd name="connsiteY5" fmla="*/ 3277590 h 4714504"/>
                <a:gd name="connsiteX6" fmla="*/ 1615542 w 3716977"/>
                <a:gd name="connsiteY6" fmla="*/ 4337623 h 4714504"/>
                <a:gd name="connsiteX7" fmla="*/ 0 w 3716977"/>
                <a:gd name="connsiteY7" fmla="*/ 4714504 h 4714504"/>
                <a:gd name="connsiteX8" fmla="*/ 0 w 3716977"/>
                <a:gd name="connsiteY8" fmla="*/ 4714504 h 4714504"/>
                <a:gd name="connsiteX0" fmla="*/ 3716977 w 3716977"/>
                <a:gd name="connsiteY0" fmla="*/ 0 h 4714504"/>
                <a:gd name="connsiteX1" fmla="*/ 2826327 w 3716977"/>
                <a:gd name="connsiteY1" fmla="*/ 1092530 h 4714504"/>
                <a:gd name="connsiteX2" fmla="*/ 2050180 w 3716977"/>
                <a:gd name="connsiteY2" fmla="*/ 1273147 h 4714504"/>
                <a:gd name="connsiteX3" fmla="*/ 1049287 w 3716977"/>
                <a:gd name="connsiteY3" fmla="*/ 1204223 h 4714504"/>
                <a:gd name="connsiteX4" fmla="*/ 1033291 w 3716977"/>
                <a:gd name="connsiteY4" fmla="*/ 2154596 h 4714504"/>
                <a:gd name="connsiteX5" fmla="*/ 1852551 w 3716977"/>
                <a:gd name="connsiteY5" fmla="*/ 3277590 h 4714504"/>
                <a:gd name="connsiteX6" fmla="*/ 1615542 w 3716977"/>
                <a:gd name="connsiteY6" fmla="*/ 4337623 h 4714504"/>
                <a:gd name="connsiteX7" fmla="*/ 0 w 3716977"/>
                <a:gd name="connsiteY7" fmla="*/ 4714504 h 4714504"/>
                <a:gd name="connsiteX8" fmla="*/ 0 w 3716977"/>
                <a:gd name="connsiteY8" fmla="*/ 4714504 h 4714504"/>
                <a:gd name="connsiteX0" fmla="*/ 3716977 w 3716977"/>
                <a:gd name="connsiteY0" fmla="*/ 0 h 4714504"/>
                <a:gd name="connsiteX1" fmla="*/ 2826327 w 3716977"/>
                <a:gd name="connsiteY1" fmla="*/ 1092530 h 4714504"/>
                <a:gd name="connsiteX2" fmla="*/ 2050180 w 3716977"/>
                <a:gd name="connsiteY2" fmla="*/ 1273147 h 4714504"/>
                <a:gd name="connsiteX3" fmla="*/ 1049287 w 3716977"/>
                <a:gd name="connsiteY3" fmla="*/ 1204223 h 4714504"/>
                <a:gd name="connsiteX4" fmla="*/ 836473 w 3716977"/>
                <a:gd name="connsiteY4" fmla="*/ 2245212 h 4714504"/>
                <a:gd name="connsiteX5" fmla="*/ 1852551 w 3716977"/>
                <a:gd name="connsiteY5" fmla="*/ 3277590 h 4714504"/>
                <a:gd name="connsiteX6" fmla="*/ 1615542 w 3716977"/>
                <a:gd name="connsiteY6" fmla="*/ 4337623 h 4714504"/>
                <a:gd name="connsiteX7" fmla="*/ 0 w 3716977"/>
                <a:gd name="connsiteY7" fmla="*/ 4714504 h 4714504"/>
                <a:gd name="connsiteX8" fmla="*/ 0 w 3716977"/>
                <a:gd name="connsiteY8" fmla="*/ 4714504 h 4714504"/>
                <a:gd name="connsiteX0" fmla="*/ 3716977 w 3716977"/>
                <a:gd name="connsiteY0" fmla="*/ 0 h 4714504"/>
                <a:gd name="connsiteX1" fmla="*/ 2826327 w 3716977"/>
                <a:gd name="connsiteY1" fmla="*/ 1092530 h 4714504"/>
                <a:gd name="connsiteX2" fmla="*/ 2050180 w 3716977"/>
                <a:gd name="connsiteY2" fmla="*/ 1273147 h 4714504"/>
                <a:gd name="connsiteX3" fmla="*/ 1049287 w 3716977"/>
                <a:gd name="connsiteY3" fmla="*/ 1204223 h 4714504"/>
                <a:gd name="connsiteX4" fmla="*/ 836473 w 3716977"/>
                <a:gd name="connsiteY4" fmla="*/ 2245212 h 4714504"/>
                <a:gd name="connsiteX5" fmla="*/ 1721339 w 3716977"/>
                <a:gd name="connsiteY5" fmla="*/ 3327017 h 4714504"/>
                <a:gd name="connsiteX6" fmla="*/ 1615542 w 3716977"/>
                <a:gd name="connsiteY6" fmla="*/ 4337623 h 4714504"/>
                <a:gd name="connsiteX7" fmla="*/ 0 w 3716977"/>
                <a:gd name="connsiteY7" fmla="*/ 4714504 h 4714504"/>
                <a:gd name="connsiteX8" fmla="*/ 0 w 3716977"/>
                <a:gd name="connsiteY8" fmla="*/ 4714504 h 4714504"/>
                <a:gd name="connsiteX0" fmla="*/ 3716977 w 3716977"/>
                <a:gd name="connsiteY0" fmla="*/ 0 h 4714504"/>
                <a:gd name="connsiteX1" fmla="*/ 2826327 w 3716977"/>
                <a:gd name="connsiteY1" fmla="*/ 1092530 h 4714504"/>
                <a:gd name="connsiteX2" fmla="*/ 2050180 w 3716977"/>
                <a:gd name="connsiteY2" fmla="*/ 1273147 h 4714504"/>
                <a:gd name="connsiteX3" fmla="*/ 1098491 w 3716977"/>
                <a:gd name="connsiteY3" fmla="*/ 1261887 h 4714504"/>
                <a:gd name="connsiteX4" fmla="*/ 836473 w 3716977"/>
                <a:gd name="connsiteY4" fmla="*/ 2245212 h 4714504"/>
                <a:gd name="connsiteX5" fmla="*/ 1721339 w 3716977"/>
                <a:gd name="connsiteY5" fmla="*/ 3327017 h 4714504"/>
                <a:gd name="connsiteX6" fmla="*/ 1615542 w 3716977"/>
                <a:gd name="connsiteY6" fmla="*/ 4337623 h 4714504"/>
                <a:gd name="connsiteX7" fmla="*/ 0 w 3716977"/>
                <a:gd name="connsiteY7" fmla="*/ 4714504 h 4714504"/>
                <a:gd name="connsiteX8" fmla="*/ 0 w 3716977"/>
                <a:gd name="connsiteY8" fmla="*/ 4714504 h 4714504"/>
                <a:gd name="connsiteX0" fmla="*/ 3716977 w 3716977"/>
                <a:gd name="connsiteY0" fmla="*/ 0 h 4714504"/>
                <a:gd name="connsiteX1" fmla="*/ 3124475 w 3716977"/>
                <a:gd name="connsiteY1" fmla="*/ 581169 h 4714504"/>
                <a:gd name="connsiteX2" fmla="*/ 2826327 w 3716977"/>
                <a:gd name="connsiteY2" fmla="*/ 1092530 h 4714504"/>
                <a:gd name="connsiteX3" fmla="*/ 2050180 w 3716977"/>
                <a:gd name="connsiteY3" fmla="*/ 1273147 h 4714504"/>
                <a:gd name="connsiteX4" fmla="*/ 1098491 w 3716977"/>
                <a:gd name="connsiteY4" fmla="*/ 1261887 h 4714504"/>
                <a:gd name="connsiteX5" fmla="*/ 836473 w 3716977"/>
                <a:gd name="connsiteY5" fmla="*/ 2245212 h 4714504"/>
                <a:gd name="connsiteX6" fmla="*/ 1721339 w 3716977"/>
                <a:gd name="connsiteY6" fmla="*/ 3327017 h 4714504"/>
                <a:gd name="connsiteX7" fmla="*/ 1615542 w 3716977"/>
                <a:gd name="connsiteY7" fmla="*/ 4337623 h 4714504"/>
                <a:gd name="connsiteX8" fmla="*/ 0 w 3716977"/>
                <a:gd name="connsiteY8" fmla="*/ 4714504 h 4714504"/>
                <a:gd name="connsiteX9" fmla="*/ 0 w 3716977"/>
                <a:gd name="connsiteY9" fmla="*/ 4714504 h 4714504"/>
                <a:gd name="connsiteX0" fmla="*/ 3716977 w 3716977"/>
                <a:gd name="connsiteY0" fmla="*/ 0 h 4714504"/>
                <a:gd name="connsiteX1" fmla="*/ 3313093 w 3716977"/>
                <a:gd name="connsiteY1" fmla="*/ 638834 h 4714504"/>
                <a:gd name="connsiteX2" fmla="*/ 2826327 w 3716977"/>
                <a:gd name="connsiteY2" fmla="*/ 1092530 h 4714504"/>
                <a:gd name="connsiteX3" fmla="*/ 2050180 w 3716977"/>
                <a:gd name="connsiteY3" fmla="*/ 1273147 h 4714504"/>
                <a:gd name="connsiteX4" fmla="*/ 1098491 w 3716977"/>
                <a:gd name="connsiteY4" fmla="*/ 1261887 h 4714504"/>
                <a:gd name="connsiteX5" fmla="*/ 836473 w 3716977"/>
                <a:gd name="connsiteY5" fmla="*/ 2245212 h 4714504"/>
                <a:gd name="connsiteX6" fmla="*/ 1721339 w 3716977"/>
                <a:gd name="connsiteY6" fmla="*/ 3327017 h 4714504"/>
                <a:gd name="connsiteX7" fmla="*/ 1615542 w 3716977"/>
                <a:gd name="connsiteY7" fmla="*/ 4337623 h 4714504"/>
                <a:gd name="connsiteX8" fmla="*/ 0 w 3716977"/>
                <a:gd name="connsiteY8" fmla="*/ 4714504 h 4714504"/>
                <a:gd name="connsiteX9" fmla="*/ 0 w 3716977"/>
                <a:gd name="connsiteY9" fmla="*/ 4714504 h 4714504"/>
                <a:gd name="connsiteX0" fmla="*/ 3716977 w 3716977"/>
                <a:gd name="connsiteY0" fmla="*/ 0 h 4714504"/>
                <a:gd name="connsiteX1" fmla="*/ 3313093 w 3716977"/>
                <a:gd name="connsiteY1" fmla="*/ 638834 h 4714504"/>
                <a:gd name="connsiteX2" fmla="*/ 2826327 w 3716977"/>
                <a:gd name="connsiteY2" fmla="*/ 1092530 h 4714504"/>
                <a:gd name="connsiteX3" fmla="*/ 2050180 w 3716977"/>
                <a:gd name="connsiteY3" fmla="*/ 1273147 h 4714504"/>
                <a:gd name="connsiteX4" fmla="*/ 1098491 w 3716977"/>
                <a:gd name="connsiteY4" fmla="*/ 1393692 h 4714504"/>
                <a:gd name="connsiteX5" fmla="*/ 836473 w 3716977"/>
                <a:gd name="connsiteY5" fmla="*/ 2245212 h 4714504"/>
                <a:gd name="connsiteX6" fmla="*/ 1721339 w 3716977"/>
                <a:gd name="connsiteY6" fmla="*/ 3327017 h 4714504"/>
                <a:gd name="connsiteX7" fmla="*/ 1615542 w 3716977"/>
                <a:gd name="connsiteY7" fmla="*/ 4337623 h 4714504"/>
                <a:gd name="connsiteX8" fmla="*/ 0 w 3716977"/>
                <a:gd name="connsiteY8" fmla="*/ 4714504 h 4714504"/>
                <a:gd name="connsiteX9" fmla="*/ 0 w 3716977"/>
                <a:gd name="connsiteY9" fmla="*/ 4714504 h 4714504"/>
                <a:gd name="connsiteX0" fmla="*/ 3716977 w 3716977"/>
                <a:gd name="connsiteY0" fmla="*/ 0 h 4714504"/>
                <a:gd name="connsiteX1" fmla="*/ 3313093 w 3716977"/>
                <a:gd name="connsiteY1" fmla="*/ 638834 h 4714504"/>
                <a:gd name="connsiteX2" fmla="*/ 2826327 w 3716977"/>
                <a:gd name="connsiteY2" fmla="*/ 1092530 h 4714504"/>
                <a:gd name="connsiteX3" fmla="*/ 2050180 w 3716977"/>
                <a:gd name="connsiteY3" fmla="*/ 1273147 h 4714504"/>
                <a:gd name="connsiteX4" fmla="*/ 1098491 w 3716977"/>
                <a:gd name="connsiteY4" fmla="*/ 1393692 h 4714504"/>
                <a:gd name="connsiteX5" fmla="*/ 836473 w 3716977"/>
                <a:gd name="connsiteY5" fmla="*/ 2245212 h 4714504"/>
                <a:gd name="connsiteX6" fmla="*/ 1672135 w 3716977"/>
                <a:gd name="connsiteY6" fmla="*/ 3368206 h 4714504"/>
                <a:gd name="connsiteX7" fmla="*/ 1615542 w 3716977"/>
                <a:gd name="connsiteY7" fmla="*/ 4337623 h 4714504"/>
                <a:gd name="connsiteX8" fmla="*/ 0 w 3716977"/>
                <a:gd name="connsiteY8" fmla="*/ 4714504 h 4714504"/>
                <a:gd name="connsiteX9" fmla="*/ 0 w 3716977"/>
                <a:gd name="connsiteY9" fmla="*/ 4714504 h 47145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716977" h="4714504">
                  <a:moveTo>
                    <a:pt x="3716977" y="0"/>
                  </a:moveTo>
                  <a:cubicBezTo>
                    <a:pt x="3637362" y="120202"/>
                    <a:pt x="3461535" y="456746"/>
                    <a:pt x="3313093" y="638834"/>
                  </a:cubicBezTo>
                  <a:cubicBezTo>
                    <a:pt x="3164651" y="820922"/>
                    <a:pt x="3036812" y="986811"/>
                    <a:pt x="2826327" y="1092530"/>
                  </a:cubicBezTo>
                  <a:cubicBezTo>
                    <a:pt x="2615842" y="1198249"/>
                    <a:pt x="2366855" y="1275126"/>
                    <a:pt x="2050180" y="1273147"/>
                  </a:cubicBezTo>
                  <a:cubicBezTo>
                    <a:pt x="1733505" y="1271168"/>
                    <a:pt x="1300776" y="1231681"/>
                    <a:pt x="1098491" y="1393692"/>
                  </a:cubicBezTo>
                  <a:cubicBezTo>
                    <a:pt x="896207" y="1555703"/>
                    <a:pt x="682094" y="1879056"/>
                    <a:pt x="836473" y="2245212"/>
                  </a:cubicBezTo>
                  <a:cubicBezTo>
                    <a:pt x="990852" y="2611368"/>
                    <a:pt x="1542290" y="3019471"/>
                    <a:pt x="1672135" y="3368206"/>
                  </a:cubicBezTo>
                  <a:cubicBezTo>
                    <a:pt x="1801980" y="3716941"/>
                    <a:pt x="1924301" y="4098137"/>
                    <a:pt x="1615542" y="4337623"/>
                  </a:cubicBezTo>
                  <a:cubicBezTo>
                    <a:pt x="1306783" y="4577109"/>
                    <a:pt x="180416" y="4596772"/>
                    <a:pt x="0" y="4714504"/>
                  </a:cubicBezTo>
                  <a:lnTo>
                    <a:pt x="0" y="4714504"/>
                  </a:lnTo>
                </a:path>
              </a:pathLst>
            </a:custGeom>
            <a:noFill/>
            <a:ln w="57150">
              <a:solidFill>
                <a:srgbClr val="92D05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13"/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1397853" y="3501166"/>
            <a:ext cx="1717828" cy="461665"/>
            <a:chOff x="1397853" y="3501166"/>
            <a:chExt cx="1717828" cy="461665"/>
          </a:xfrm>
        </p:grpSpPr>
        <p:sp>
          <p:nvSpPr>
            <p:cNvPr id="30" name="TextBox 29"/>
            <p:cNvSpPr txBox="1"/>
            <p:nvPr/>
          </p:nvSpPr>
          <p:spPr>
            <a:xfrm>
              <a:off x="1743574" y="3524249"/>
              <a:ext cx="1372107" cy="4154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100" dirty="0"/>
                <a:t>a</a:t>
              </a:r>
              <a:r>
                <a:rPr lang="en-US" sz="2100" smtClean="0"/>
                <a:t>ctual </a:t>
              </a:r>
              <a:r>
                <a:rPr lang="en-US" sz="2100" dirty="0"/>
                <a:t>AGP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" name="Rectangle 1"/>
                <p:cNvSpPr/>
                <p:nvPr/>
              </p:nvSpPr>
              <p:spPr>
                <a:xfrm>
                  <a:off x="1397853" y="3501166"/>
                  <a:ext cx="449162" cy="46166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 algn="ctr"/>
                  <a14:m>
                    <m:oMath xmlns:m="http://schemas.openxmlformats.org/officeDocument/2006/math">
                      <m:r>
                        <a:rPr lang="en-US" sz="2400" b="1">
                          <a:latin typeface="Cambria Math"/>
                        </a:rPr>
                        <m:t> </m:t>
                      </m:r>
                      <m:r>
                        <a:rPr lang="en-US" sz="2400" b="1">
                          <a:latin typeface="Cambria Math"/>
                        </a:rPr>
                        <m:t>𝐈</m:t>
                      </m:r>
                    </m:oMath>
                  </a14:m>
                  <a:r>
                    <a:rPr lang="en-US" sz="2400" b="1" dirty="0"/>
                    <a:t>:</a:t>
                  </a:r>
                </a:p>
              </p:txBody>
            </p:sp>
          </mc:Choice>
          <mc:Fallback xmlns="">
            <p:sp>
              <p:nvSpPr>
                <p:cNvPr id="2" name="Rectangle 1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397853" y="3501166"/>
                  <a:ext cx="449162" cy="461665"/>
                </a:xfrm>
                <a:prstGeom prst="rect">
                  <a:avLst/>
                </a:prstGeom>
                <a:blipFill rotWithShape="0">
                  <a:blip r:embed="rId8"/>
                  <a:stretch>
                    <a:fillRect t="-10526" r="-20270" b="-2894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6" name="Group 5"/>
          <p:cNvGrpSpPr/>
          <p:nvPr/>
        </p:nvGrpSpPr>
        <p:grpSpPr>
          <a:xfrm>
            <a:off x="1456564" y="4019333"/>
            <a:ext cx="2159981" cy="461665"/>
            <a:chOff x="1456564" y="4019333"/>
            <a:chExt cx="2159981" cy="461665"/>
          </a:xfrm>
        </p:grpSpPr>
        <p:sp>
          <p:nvSpPr>
            <p:cNvPr id="31" name="TextBox 30"/>
            <p:cNvSpPr txBox="1"/>
            <p:nvPr/>
          </p:nvSpPr>
          <p:spPr>
            <a:xfrm>
              <a:off x="1741095" y="4061252"/>
              <a:ext cx="1875450" cy="4154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100" dirty="0"/>
                <a:t>u</a:t>
              </a:r>
              <a:r>
                <a:rPr lang="en-US" sz="2100" smtClean="0"/>
                <a:t>nderlying </a:t>
              </a:r>
              <a:r>
                <a:rPr lang="en-US" sz="2100" dirty="0"/>
                <a:t>AGP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" name="Rectangle 2"/>
                <p:cNvSpPr/>
                <p:nvPr/>
              </p:nvSpPr>
              <p:spPr>
                <a:xfrm>
                  <a:off x="1456564" y="4019333"/>
                  <a:ext cx="397866" cy="46166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 algn="ctr"/>
                  <a14:m>
                    <m:oMath xmlns:m="http://schemas.openxmlformats.org/officeDocument/2006/math">
                      <m:r>
                        <a:rPr lang="en-US" sz="2400" b="1">
                          <a:latin typeface="Cambria Math"/>
                        </a:rPr>
                        <m:t>𝐟</m:t>
                      </m:r>
                    </m:oMath>
                  </a14:m>
                  <a:r>
                    <a:rPr lang="en-US" sz="2400" b="1" dirty="0"/>
                    <a:t>:</a:t>
                  </a:r>
                </a:p>
              </p:txBody>
            </p:sp>
          </mc:Choice>
          <mc:Fallback xmlns="">
            <p:sp>
              <p:nvSpPr>
                <p:cNvPr id="3" name="Rectangle 2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456564" y="4019333"/>
                  <a:ext cx="397866" cy="461665"/>
                </a:xfrm>
                <a:prstGeom prst="rect">
                  <a:avLst/>
                </a:prstGeom>
                <a:blipFill rotWithShape="0">
                  <a:blip r:embed="rId9"/>
                  <a:stretch>
                    <a:fillRect l="-4615" t="-10526" r="-23077" b="-2894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38256014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2770918" y="1915597"/>
            <a:ext cx="3006953" cy="1155680"/>
            <a:chOff x="2770918" y="1915597"/>
            <a:chExt cx="3006953" cy="1155680"/>
          </a:xfrm>
        </p:grpSpPr>
        <p:sp>
          <p:nvSpPr>
            <p:cNvPr id="35" name="Rounded Rectangle 34"/>
            <p:cNvSpPr/>
            <p:nvPr/>
          </p:nvSpPr>
          <p:spPr>
            <a:xfrm>
              <a:off x="3373285" y="2313504"/>
              <a:ext cx="2404586" cy="601147"/>
            </a:xfrm>
            <a:prstGeom prst="roundRect">
              <a:avLst/>
            </a:prstGeom>
            <a:noFill/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100" dirty="0">
                  <a:solidFill>
                    <a:schemeClr val="tx1"/>
                  </a:solidFill>
                </a:rPr>
                <a:t>Subject Placement</a:t>
              </a:r>
            </a:p>
          </p:txBody>
        </p:sp>
        <p:cxnSp>
          <p:nvCxnSpPr>
            <p:cNvPr id="38" name="Straight Arrow Connector 37"/>
            <p:cNvCxnSpPr>
              <a:stCxn id="34" idx="2"/>
              <a:endCxn id="35" idx="0"/>
            </p:cNvCxnSpPr>
            <p:nvPr/>
          </p:nvCxnSpPr>
          <p:spPr>
            <a:xfrm>
              <a:off x="4575578" y="1915597"/>
              <a:ext cx="0" cy="397907"/>
            </a:xfrm>
            <a:prstGeom prst="straightConnector1">
              <a:avLst/>
            </a:prstGeom>
            <a:ln w="571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Arrow Connector 53"/>
            <p:cNvCxnSpPr>
              <a:stCxn id="33" idx="3"/>
              <a:endCxn id="35" idx="1"/>
            </p:cNvCxnSpPr>
            <p:nvPr/>
          </p:nvCxnSpPr>
          <p:spPr>
            <a:xfrm flipV="1">
              <a:off x="2770918" y="2614077"/>
              <a:ext cx="602367" cy="457200"/>
            </a:xfrm>
            <a:prstGeom prst="straightConnector1">
              <a:avLst/>
            </a:prstGeom>
            <a:ln w="571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" name="Group 3"/>
          <p:cNvGrpSpPr/>
          <p:nvPr/>
        </p:nvGrpSpPr>
        <p:grpSpPr>
          <a:xfrm>
            <a:off x="2770918" y="2914650"/>
            <a:ext cx="3006953" cy="1001197"/>
            <a:chOff x="2770918" y="2914650"/>
            <a:chExt cx="3006953" cy="1001197"/>
          </a:xfrm>
        </p:grpSpPr>
        <p:sp>
          <p:nvSpPr>
            <p:cNvPr id="36" name="Rounded Rectangle 35"/>
            <p:cNvSpPr/>
            <p:nvPr/>
          </p:nvSpPr>
          <p:spPr>
            <a:xfrm>
              <a:off x="3373285" y="3314700"/>
              <a:ext cx="2404586" cy="601147"/>
            </a:xfrm>
            <a:prstGeom prst="roundRect">
              <a:avLst/>
            </a:prstGeom>
            <a:noFill/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100" dirty="0">
                  <a:solidFill>
                    <a:schemeClr val="tx1"/>
                  </a:solidFill>
                </a:rPr>
                <a:t>Balloon Placement</a:t>
              </a:r>
            </a:p>
          </p:txBody>
        </p:sp>
        <p:cxnSp>
          <p:nvCxnSpPr>
            <p:cNvPr id="39" name="Straight Arrow Connector 38"/>
            <p:cNvCxnSpPr>
              <a:stCxn id="35" idx="2"/>
              <a:endCxn id="36" idx="0"/>
            </p:cNvCxnSpPr>
            <p:nvPr/>
          </p:nvCxnSpPr>
          <p:spPr>
            <a:xfrm>
              <a:off x="4575578" y="2914650"/>
              <a:ext cx="0" cy="400050"/>
            </a:xfrm>
            <a:prstGeom prst="straightConnector1">
              <a:avLst/>
            </a:prstGeom>
            <a:ln w="571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Arrow Connector 54"/>
            <p:cNvCxnSpPr>
              <a:stCxn id="33" idx="3"/>
              <a:endCxn id="36" idx="1"/>
            </p:cNvCxnSpPr>
            <p:nvPr/>
          </p:nvCxnSpPr>
          <p:spPr>
            <a:xfrm>
              <a:off x="2770918" y="3071277"/>
              <a:ext cx="602367" cy="543997"/>
            </a:xfrm>
            <a:prstGeom prst="straightConnector1">
              <a:avLst/>
            </a:prstGeom>
            <a:ln w="571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" name="Group 4"/>
          <p:cNvGrpSpPr/>
          <p:nvPr/>
        </p:nvGrpSpPr>
        <p:grpSpPr>
          <a:xfrm>
            <a:off x="5777871" y="2614077"/>
            <a:ext cx="2737479" cy="1001197"/>
            <a:chOff x="5777871" y="2614077"/>
            <a:chExt cx="2737479" cy="1001197"/>
          </a:xfrm>
        </p:grpSpPr>
        <p:sp>
          <p:nvSpPr>
            <p:cNvPr id="37" name="Rounded Rectangle 36"/>
            <p:cNvSpPr/>
            <p:nvPr/>
          </p:nvSpPr>
          <p:spPr>
            <a:xfrm>
              <a:off x="6329362" y="2770704"/>
              <a:ext cx="2185988" cy="601147"/>
            </a:xfrm>
            <a:prstGeom prst="roundRect">
              <a:avLst/>
            </a:prstGeom>
            <a:noFill/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100" dirty="0">
                  <a:solidFill>
                    <a:schemeClr val="tx1"/>
                  </a:solidFill>
                </a:rPr>
                <a:t>Viewer Attention</a:t>
              </a:r>
            </a:p>
            <a:p>
              <a:pPr algn="ctr"/>
              <a:r>
                <a:rPr lang="en-US" sz="2100" dirty="0">
                  <a:solidFill>
                    <a:schemeClr val="tx1"/>
                  </a:solidFill>
                </a:rPr>
                <a:t>(</a:t>
              </a:r>
              <a:r>
                <a:rPr lang="en-US" sz="2100" i="1" dirty="0">
                  <a:solidFill>
                    <a:schemeClr val="tx1"/>
                  </a:solidFill>
                </a:rPr>
                <a:t>eye-gaze path</a:t>
              </a:r>
              <a:r>
                <a:rPr lang="en-US" sz="2100" dirty="0">
                  <a:solidFill>
                    <a:schemeClr val="tx1"/>
                  </a:solidFill>
                </a:rPr>
                <a:t>)</a:t>
              </a:r>
            </a:p>
          </p:txBody>
        </p:sp>
        <p:cxnSp>
          <p:nvCxnSpPr>
            <p:cNvPr id="57" name="Straight Arrow Connector 56"/>
            <p:cNvCxnSpPr>
              <a:stCxn id="36" idx="3"/>
              <a:endCxn id="37" idx="1"/>
            </p:cNvCxnSpPr>
            <p:nvPr/>
          </p:nvCxnSpPr>
          <p:spPr>
            <a:xfrm flipV="1">
              <a:off x="5777871" y="3071277"/>
              <a:ext cx="551492" cy="543997"/>
            </a:xfrm>
            <a:prstGeom prst="straightConnector1">
              <a:avLst/>
            </a:prstGeom>
            <a:ln w="571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Arrow Connector 55"/>
            <p:cNvCxnSpPr>
              <a:stCxn id="35" idx="3"/>
              <a:endCxn id="37" idx="1"/>
            </p:cNvCxnSpPr>
            <p:nvPr/>
          </p:nvCxnSpPr>
          <p:spPr>
            <a:xfrm>
              <a:off x="5777871" y="2614077"/>
              <a:ext cx="551492" cy="457200"/>
            </a:xfrm>
            <a:prstGeom prst="straightConnector1">
              <a:avLst/>
            </a:prstGeom>
            <a:ln w="571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" name="Group 1"/>
          <p:cNvGrpSpPr/>
          <p:nvPr/>
        </p:nvGrpSpPr>
        <p:grpSpPr>
          <a:xfrm>
            <a:off x="2770918" y="1314450"/>
            <a:ext cx="3006953" cy="601147"/>
            <a:chOff x="2770918" y="1314450"/>
            <a:chExt cx="3006953" cy="601147"/>
          </a:xfrm>
        </p:grpSpPr>
        <p:sp>
          <p:nvSpPr>
            <p:cNvPr id="34" name="Rounded Rectangle 33"/>
            <p:cNvSpPr/>
            <p:nvPr/>
          </p:nvSpPr>
          <p:spPr>
            <a:xfrm>
              <a:off x="3373285" y="1314450"/>
              <a:ext cx="2404586" cy="601147"/>
            </a:xfrm>
            <a:prstGeom prst="roundRect">
              <a:avLst/>
            </a:prstGeom>
            <a:noFill/>
            <a:ln w="57150">
              <a:solidFill>
                <a:srgbClr val="FF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100" dirty="0">
                  <a:solidFill>
                    <a:srgbClr val="FF6600"/>
                  </a:solidFill>
                </a:rPr>
                <a:t>Local Composition </a:t>
              </a:r>
            </a:p>
            <a:p>
              <a:pPr algn="ctr"/>
              <a:r>
                <a:rPr lang="en-US" sz="2100" dirty="0">
                  <a:solidFill>
                    <a:srgbClr val="FF6600"/>
                  </a:solidFill>
                </a:rPr>
                <a:t>in Panel</a:t>
              </a:r>
            </a:p>
          </p:txBody>
        </p:sp>
        <p:cxnSp>
          <p:nvCxnSpPr>
            <p:cNvPr id="59" name="Straight Arrow Connector 58"/>
            <p:cNvCxnSpPr>
              <a:stCxn id="58" idx="3"/>
              <a:endCxn id="34" idx="1"/>
            </p:cNvCxnSpPr>
            <p:nvPr/>
          </p:nvCxnSpPr>
          <p:spPr>
            <a:xfrm flipV="1">
              <a:off x="2770918" y="1615024"/>
              <a:ext cx="602367" cy="1"/>
            </a:xfrm>
            <a:prstGeom prst="straightConnector1">
              <a:avLst/>
            </a:prstGeom>
            <a:ln w="571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8" name="Rounded Rectangle 57"/>
          <p:cNvSpPr/>
          <p:nvPr/>
        </p:nvSpPr>
        <p:spPr>
          <a:xfrm>
            <a:off x="630471" y="1341776"/>
            <a:ext cx="2140447" cy="546497"/>
          </a:xfrm>
          <a:prstGeom prst="roundRect">
            <a:avLst/>
          </a:prstGeom>
          <a:noFill/>
          <a:ln w="57150"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00" dirty="0">
                <a:solidFill>
                  <a:srgbClr val="FF6600"/>
                </a:solidFill>
              </a:rPr>
              <a:t>Panel Properties</a:t>
            </a:r>
          </a:p>
        </p:txBody>
      </p:sp>
      <p:sp>
        <p:nvSpPr>
          <p:cNvPr id="33" name="Rounded Rectangle 32"/>
          <p:cNvSpPr/>
          <p:nvPr/>
        </p:nvSpPr>
        <p:spPr>
          <a:xfrm>
            <a:off x="628650" y="2770704"/>
            <a:ext cx="2142268" cy="601147"/>
          </a:xfrm>
          <a:prstGeom prst="roundRect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00" dirty="0">
                <a:solidFill>
                  <a:schemeClr val="tx1"/>
                </a:solidFill>
              </a:rPr>
              <a:t>Artist’s Guiding Path</a:t>
            </a:r>
          </a:p>
        </p:txBody>
      </p:sp>
      <p:sp>
        <p:nvSpPr>
          <p:cNvPr id="20" name="Rectangle 19"/>
          <p:cNvSpPr/>
          <p:nvPr/>
        </p:nvSpPr>
        <p:spPr>
          <a:xfrm>
            <a:off x="2134282" y="154885"/>
            <a:ext cx="4875437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000" b="1" dirty="0" smtClean="0">
                <a:solidFill>
                  <a:srgbClr val="FF6600"/>
                </a:solidFill>
              </a:rPr>
              <a:t>Probabilistic </a:t>
            </a:r>
            <a:r>
              <a:rPr lang="en-US" sz="3000" b="1" dirty="0">
                <a:solidFill>
                  <a:srgbClr val="FF6600"/>
                </a:solidFill>
              </a:rPr>
              <a:t>Graphical Model</a:t>
            </a:r>
          </a:p>
        </p:txBody>
      </p:sp>
    </p:spTree>
    <p:extLst>
      <p:ext uri="{BB962C8B-B14F-4D97-AF65-F5344CB8AC3E}">
        <p14:creationId xmlns:p14="http://schemas.microsoft.com/office/powerpoint/2010/main" val="16624242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5793" y="154885"/>
            <a:ext cx="7633821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000" b="1" dirty="0">
                <a:solidFill>
                  <a:srgbClr val="FF6600"/>
                </a:solidFill>
              </a:rPr>
              <a:t>Panel Properties and Local Composition Model</a:t>
            </a:r>
          </a:p>
        </p:txBody>
      </p:sp>
      <p:grpSp>
        <p:nvGrpSpPr>
          <p:cNvPr id="7" name="Group 6"/>
          <p:cNvGrpSpPr/>
          <p:nvPr/>
        </p:nvGrpSpPr>
        <p:grpSpPr>
          <a:xfrm>
            <a:off x="1665077" y="1592125"/>
            <a:ext cx="2001378" cy="1089199"/>
            <a:chOff x="1665077" y="1592125"/>
            <a:chExt cx="2001378" cy="1089199"/>
          </a:xfrm>
        </p:grpSpPr>
        <p:cxnSp>
          <p:nvCxnSpPr>
            <p:cNvPr id="34" name="Straight Arrow Connector 33"/>
            <p:cNvCxnSpPr>
              <a:stCxn id="33" idx="4"/>
              <a:endCxn id="35" idx="0"/>
            </p:cNvCxnSpPr>
            <p:nvPr/>
          </p:nvCxnSpPr>
          <p:spPr>
            <a:xfrm>
              <a:off x="1906259" y="1592125"/>
              <a:ext cx="0" cy="606835"/>
            </a:xfrm>
            <a:prstGeom prst="straightConnector1">
              <a:avLst/>
            </a:prstGeom>
            <a:ln w="63500"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5" name="Oval 34"/>
                <p:cNvSpPr/>
                <p:nvPr/>
              </p:nvSpPr>
              <p:spPr>
                <a:xfrm>
                  <a:off x="1665077" y="2198960"/>
                  <a:ext cx="482364" cy="482364"/>
                </a:xfrm>
                <a:prstGeom prst="ellipse">
                  <a:avLst/>
                </a:prstGeom>
                <a:noFill/>
                <a:ln w="57150"/>
              </p:spPr>
              <p:style>
                <a:lnRef idx="2">
                  <a:schemeClr val="accent1"/>
                </a:lnRef>
                <a:fillRef idx="1">
                  <a:schemeClr val="lt1"/>
                </a:fillRef>
                <a:effectRef idx="0">
                  <a:schemeClr val="accent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1">
                            <a:latin typeface="Cambria Math"/>
                          </a:rPr>
                          <m:t> </m:t>
                        </m:r>
                        <m:r>
                          <a:rPr lang="en-US" sz="2400" b="1">
                            <a:latin typeface="Cambria Math"/>
                          </a:rPr>
                          <m:t>𝐋</m:t>
                        </m:r>
                      </m:oMath>
                    </m:oMathPara>
                  </a14:m>
                  <a:endParaRPr lang="en-US" sz="2400" b="1" dirty="0"/>
                </a:p>
              </p:txBody>
            </p:sp>
          </mc:Choice>
          <mc:Fallback xmlns="">
            <p:sp>
              <p:nvSpPr>
                <p:cNvPr id="35" name="Oval 34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665077" y="2198960"/>
                  <a:ext cx="482364" cy="482364"/>
                </a:xfrm>
                <a:prstGeom prst="ellipse">
                  <a:avLst/>
                </a:prstGeom>
                <a:blipFill rotWithShape="0">
                  <a:blip r:embed="rId3"/>
                  <a:stretch>
                    <a:fillRect/>
                  </a:stretch>
                </a:blipFill>
                <a:ln w="57150"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6" name="Rectangle 35"/>
                <p:cNvSpPr/>
                <p:nvPr/>
              </p:nvSpPr>
              <p:spPr>
                <a:xfrm>
                  <a:off x="2274036" y="2301272"/>
                  <a:ext cx="1392419" cy="374590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800" b="1">
                            <a:latin typeface="Cambria Math"/>
                          </a:rPr>
                          <m:t>𝐋</m:t>
                        </m:r>
                        <m:r>
                          <a:rPr lang="en-US" sz="1800" b="1">
                            <a:latin typeface="Cambria Math"/>
                          </a:rPr>
                          <m:t>={</m:t>
                        </m:r>
                        <m:sSup>
                          <m:sSupPr>
                            <m:ctrlPr>
                              <a:rPr lang="en-US" sz="1800" b="1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1800" b="1">
                                <a:latin typeface="Cambria Math"/>
                              </a:rPr>
                              <m:t>𝐱</m:t>
                            </m:r>
                          </m:e>
                          <m:sup>
                            <m:r>
                              <a:rPr lang="en-US" sz="1800" b="1">
                                <a:latin typeface="Cambria Math"/>
                              </a:rPr>
                              <m:t>𝐋</m:t>
                            </m:r>
                          </m:sup>
                        </m:sSup>
                        <m:r>
                          <a:rPr lang="en-US" sz="1800" b="1">
                            <a:latin typeface="Cambria Math"/>
                          </a:rPr>
                          <m:t>, </m:t>
                        </m:r>
                        <m:sSup>
                          <m:sSupPr>
                            <m:ctrlPr>
                              <a:rPr lang="en-US" sz="1800" b="1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1800" i="1">
                                <a:latin typeface="Cambria Math"/>
                              </a:rPr>
                              <m:t>𝑟</m:t>
                            </m:r>
                          </m:e>
                          <m:sup>
                            <m:r>
                              <a:rPr lang="en-US" sz="1800" b="1">
                                <a:latin typeface="Cambria Math"/>
                              </a:rPr>
                              <m:t>𝐋</m:t>
                            </m:r>
                          </m:sup>
                        </m:sSup>
                        <m:r>
                          <a:rPr lang="en-US" sz="1800" b="1">
                            <a:latin typeface="Cambria Math"/>
                          </a:rPr>
                          <m:t>}</m:t>
                        </m:r>
                      </m:oMath>
                    </m:oMathPara>
                  </a14:m>
                  <a:endParaRPr lang="en-US" sz="1800" dirty="0"/>
                </a:p>
              </p:txBody>
            </p:sp>
          </mc:Choice>
          <mc:Fallback xmlns="">
            <p:sp>
              <p:nvSpPr>
                <p:cNvPr id="36" name="Rectangle 35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274036" y="2301272"/>
                  <a:ext cx="1392419" cy="374590"/>
                </a:xfrm>
                <a:prstGeom prst="rect">
                  <a:avLst/>
                </a:prstGeom>
                <a:blipFill rotWithShape="0">
                  <a:blip r:embed="rId10"/>
                  <a:stretch>
                    <a:fillRect b="-16393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3" name="Group 2"/>
          <p:cNvGrpSpPr/>
          <p:nvPr/>
        </p:nvGrpSpPr>
        <p:grpSpPr>
          <a:xfrm>
            <a:off x="1665077" y="1109761"/>
            <a:ext cx="1978933" cy="482364"/>
            <a:chOff x="1665077" y="1109761"/>
            <a:chExt cx="1978933" cy="482364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3" name="Oval 32"/>
                <p:cNvSpPr/>
                <p:nvPr/>
              </p:nvSpPr>
              <p:spPr>
                <a:xfrm>
                  <a:off x="1665077" y="1109761"/>
                  <a:ext cx="482364" cy="482364"/>
                </a:xfrm>
                <a:prstGeom prst="ellipse">
                  <a:avLst/>
                </a:prstGeom>
                <a:solidFill>
                  <a:schemeClr val="bg1">
                    <a:lumMod val="85000"/>
                  </a:schemeClr>
                </a:solidFill>
                <a:ln w="57150"/>
              </p:spPr>
              <p:style>
                <a:lnRef idx="2">
                  <a:schemeClr val="accent1"/>
                </a:lnRef>
                <a:fillRef idx="1">
                  <a:schemeClr val="lt1"/>
                </a:fillRef>
                <a:effectRef idx="0">
                  <a:schemeClr val="accent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1">
                            <a:latin typeface="Cambria Math"/>
                          </a:rPr>
                          <m:t> </m:t>
                        </m:r>
                        <m:r>
                          <a:rPr lang="en-US" sz="2400" b="1">
                            <a:latin typeface="Cambria Math"/>
                          </a:rPr>
                          <m:t>𝐏</m:t>
                        </m:r>
                      </m:oMath>
                    </m:oMathPara>
                  </a14:m>
                  <a:endParaRPr lang="en-US" sz="2400" b="1" dirty="0"/>
                </a:p>
              </p:txBody>
            </p:sp>
          </mc:Choice>
          <mc:Fallback xmlns="">
            <p:sp>
              <p:nvSpPr>
                <p:cNvPr id="33" name="Oval 32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665077" y="1109761"/>
                  <a:ext cx="482364" cy="482364"/>
                </a:xfrm>
                <a:prstGeom prst="ellipse">
                  <a:avLst/>
                </a:prstGeom>
                <a:blipFill rotWithShape="0">
                  <a:blip r:embed="rId11"/>
                  <a:stretch>
                    <a:fillRect/>
                  </a:stretch>
                </a:blipFill>
                <a:ln w="57150"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7" name="Rectangle 36"/>
                <p:cNvSpPr/>
                <p:nvPr/>
              </p:nvSpPr>
              <p:spPr>
                <a:xfrm>
                  <a:off x="2168157" y="1180403"/>
                  <a:ext cx="1475853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 algn="ctr"/>
                  <a:r>
                    <a:rPr lang="en-US" sz="1800" b="1" dirty="0"/>
                    <a:t> </a:t>
                  </a:r>
                  <a14:m>
                    <m:oMath xmlns:m="http://schemas.openxmlformats.org/officeDocument/2006/math">
                      <m:r>
                        <a:rPr lang="en-US" sz="1800" b="1">
                          <a:latin typeface="Cambria Math"/>
                        </a:rPr>
                        <m:t>𝐏</m:t>
                      </m:r>
                      <m:r>
                        <a:rPr lang="en-US" sz="1800" b="1">
                          <a:latin typeface="Cambria Math"/>
                        </a:rPr>
                        <m:t>={</m:t>
                      </m:r>
                      <m:r>
                        <a:rPr lang="en-US" sz="1800" i="1">
                          <a:latin typeface="Cambria Math"/>
                        </a:rPr>
                        <m:t>𝑔</m:t>
                      </m:r>
                      <m:r>
                        <a:rPr lang="en-US" sz="1800" b="1">
                          <a:latin typeface="Cambria Math"/>
                        </a:rPr>
                        <m:t>,</m:t>
                      </m:r>
                      <m:r>
                        <a:rPr lang="en-US" sz="1800" i="1">
                          <a:latin typeface="Cambria Math"/>
                        </a:rPr>
                        <m:t> </m:t>
                      </m:r>
                      <m:r>
                        <a:rPr lang="en-US" sz="1800" i="1">
                          <a:latin typeface="Cambria Math"/>
                        </a:rPr>
                        <m:t>𝑡</m:t>
                      </m:r>
                      <m:r>
                        <a:rPr lang="en-US" sz="1800" b="1">
                          <a:latin typeface="Cambria Math"/>
                        </a:rPr>
                        <m:t>, </m:t>
                      </m:r>
                      <m:r>
                        <a:rPr lang="en-US" sz="1800" i="1">
                          <a:latin typeface="Cambria Math"/>
                        </a:rPr>
                        <m:t>𝑚</m:t>
                      </m:r>
                      <m:r>
                        <a:rPr lang="en-US" sz="1800" b="1">
                          <a:latin typeface="Cambria Math"/>
                        </a:rPr>
                        <m:t>}</m:t>
                      </m:r>
                    </m:oMath>
                  </a14:m>
                  <a:endParaRPr lang="en-US" sz="1800" dirty="0"/>
                </a:p>
              </p:txBody>
            </p:sp>
          </mc:Choice>
          <mc:Fallback xmlns="">
            <p:sp>
              <p:nvSpPr>
                <p:cNvPr id="37" name="Rectangle 36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168157" y="1180403"/>
                  <a:ext cx="1475853" cy="369332"/>
                </a:xfrm>
                <a:prstGeom prst="rect">
                  <a:avLst/>
                </a:prstGeom>
                <a:blipFill rotWithShape="0">
                  <a:blip r:embed="rId12"/>
                  <a:stretch>
                    <a:fillRect r="-826" b="-1666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41" name="Group 40"/>
          <p:cNvGrpSpPr/>
          <p:nvPr/>
        </p:nvGrpSpPr>
        <p:grpSpPr>
          <a:xfrm>
            <a:off x="5792950" y="1156472"/>
            <a:ext cx="2801639" cy="3543300"/>
            <a:chOff x="2362200" y="914400"/>
            <a:chExt cx="3735518" cy="4724400"/>
          </a:xfrm>
        </p:grpSpPr>
        <p:sp>
          <p:nvSpPr>
            <p:cNvPr id="54" name="Rectangle 53"/>
            <p:cNvSpPr/>
            <p:nvPr/>
          </p:nvSpPr>
          <p:spPr>
            <a:xfrm>
              <a:off x="2363918" y="914400"/>
              <a:ext cx="3733800" cy="4724400"/>
            </a:xfrm>
            <a:prstGeom prst="rect">
              <a:avLst/>
            </a:prstGeom>
            <a:noFill/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cxnSp>
          <p:nvCxnSpPr>
            <p:cNvPr id="55" name="Straight Connector 54"/>
            <p:cNvCxnSpPr/>
            <p:nvPr/>
          </p:nvCxnSpPr>
          <p:spPr>
            <a:xfrm>
              <a:off x="2362200" y="3733800"/>
              <a:ext cx="3733800" cy="0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9" name="Group 38"/>
          <p:cNvGrpSpPr/>
          <p:nvPr/>
        </p:nvGrpSpPr>
        <p:grpSpPr>
          <a:xfrm>
            <a:off x="6011673" y="1595104"/>
            <a:ext cx="2514600" cy="1577343"/>
            <a:chOff x="4330230" y="1223068"/>
            <a:chExt cx="3352800" cy="2103124"/>
          </a:xfrm>
        </p:grpSpPr>
        <p:cxnSp>
          <p:nvCxnSpPr>
            <p:cNvPr id="58" name="Straight Arrow Connector 57"/>
            <p:cNvCxnSpPr/>
            <p:nvPr/>
          </p:nvCxnSpPr>
          <p:spPr>
            <a:xfrm>
              <a:off x="4330230" y="2349097"/>
              <a:ext cx="3352800" cy="0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Arrow Connector 58"/>
            <p:cNvCxnSpPr/>
            <p:nvPr/>
          </p:nvCxnSpPr>
          <p:spPr>
            <a:xfrm flipV="1">
              <a:off x="5955117" y="1223068"/>
              <a:ext cx="0" cy="2103124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48" name="Straight Connector 47"/>
          <p:cNvCxnSpPr/>
          <p:nvPr/>
        </p:nvCxnSpPr>
        <p:spPr>
          <a:xfrm>
            <a:off x="7262356" y="3271022"/>
            <a:ext cx="0" cy="142875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Group 4"/>
          <p:cNvGrpSpPr/>
          <p:nvPr/>
        </p:nvGrpSpPr>
        <p:grpSpPr>
          <a:xfrm>
            <a:off x="6263909" y="1772969"/>
            <a:ext cx="867128" cy="867128"/>
            <a:chOff x="6584720" y="1772969"/>
            <a:chExt cx="867128" cy="867128"/>
          </a:xfrm>
        </p:grpSpPr>
        <p:sp>
          <p:nvSpPr>
            <p:cNvPr id="43" name="Rectangle 42"/>
            <p:cNvSpPr/>
            <p:nvPr/>
          </p:nvSpPr>
          <p:spPr>
            <a:xfrm>
              <a:off x="6944403" y="2149383"/>
              <a:ext cx="114300" cy="114300"/>
            </a:xfrm>
            <a:prstGeom prst="rect">
              <a:avLst/>
            </a:prstGeom>
            <a:solidFill>
              <a:srgbClr val="CC66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srgbClr val="00FFFF"/>
                </a:solidFill>
              </a:endParaRPr>
            </a:p>
          </p:txBody>
        </p:sp>
        <p:grpSp>
          <p:nvGrpSpPr>
            <p:cNvPr id="4" name="Group 3"/>
            <p:cNvGrpSpPr/>
            <p:nvPr/>
          </p:nvGrpSpPr>
          <p:grpSpPr>
            <a:xfrm>
              <a:off x="6584720" y="1772969"/>
              <a:ext cx="867128" cy="867128"/>
              <a:chOff x="6584720" y="1772969"/>
              <a:chExt cx="867128" cy="867128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45" name="TextBox 44"/>
                  <p:cNvSpPr txBox="1"/>
                  <p:nvPr/>
                </p:nvSpPr>
                <p:spPr>
                  <a:xfrm>
                    <a:off x="7050243" y="1895542"/>
                    <a:ext cx="368091" cy="421269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p>
                            <m:sSupPr>
                              <m:ctrlPr>
                                <a:rPr lang="en-US" sz="2100" b="1" i="1" smtClean="0">
                                  <a:solidFill>
                                    <a:srgbClr val="CC66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100" b="1">
                                  <a:solidFill>
                                    <a:srgbClr val="CC6600"/>
                                  </a:solidFill>
                                  <a:latin typeface="Cambria Math"/>
                                </a:rPr>
                                <m:t>𝐱</m:t>
                              </m:r>
                            </m:e>
                            <m:sup>
                              <m:r>
                                <a:rPr lang="en-US" sz="2100" b="1">
                                  <a:solidFill>
                                    <a:srgbClr val="CC6600"/>
                                  </a:solidFill>
                                  <a:latin typeface="Cambria Math"/>
                                </a:rPr>
                                <m:t>𝐋</m:t>
                              </m:r>
                            </m:sup>
                          </m:sSup>
                        </m:oMath>
                      </m:oMathPara>
                    </a14:m>
                    <a:endParaRPr lang="en-US" sz="2100" b="1" dirty="0">
                      <a:solidFill>
                        <a:srgbClr val="FFC00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45" name="TextBox 44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7050243" y="1895542"/>
                    <a:ext cx="368091" cy="421269"/>
                  </a:xfrm>
                  <a:prstGeom prst="rect">
                    <a:avLst/>
                  </a:prstGeom>
                  <a:blipFill rotWithShape="0">
                    <a:blip r:embed="rId13"/>
                    <a:stretch>
                      <a:fillRect r="-15000"/>
                    </a:stretch>
                  </a:blipFill>
                  <a:ln>
                    <a:noFill/>
                  </a:ln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cxnSp>
            <p:nvCxnSpPr>
              <p:cNvPr id="49" name="Straight Arrow Connector 48"/>
              <p:cNvCxnSpPr>
                <a:stCxn id="43" idx="1"/>
                <a:endCxn id="51" idx="2"/>
              </p:cNvCxnSpPr>
              <p:nvPr/>
            </p:nvCxnSpPr>
            <p:spPr>
              <a:xfrm flipH="1">
                <a:off x="6584720" y="2206533"/>
                <a:ext cx="359683" cy="0"/>
              </a:xfrm>
              <a:prstGeom prst="straightConnector1">
                <a:avLst/>
              </a:prstGeom>
              <a:ln w="28575">
                <a:solidFill>
                  <a:srgbClr val="CC66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50" name="Rectangle 49"/>
                  <p:cNvSpPr/>
                  <p:nvPr/>
                </p:nvSpPr>
                <p:spPr>
                  <a:xfrm>
                    <a:off x="6619299" y="1836529"/>
                    <a:ext cx="508729" cy="421269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p>
                            <m:sSupPr>
                              <m:ctrlPr>
                                <a:rPr lang="en-US" sz="2100" b="1" i="1" smtClean="0">
                                  <a:solidFill>
                                    <a:srgbClr val="CC66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100" i="1">
                                  <a:solidFill>
                                    <a:srgbClr val="CC6600"/>
                                  </a:solidFill>
                                  <a:latin typeface="Cambria Math"/>
                                </a:rPr>
                                <m:t>𝑟</m:t>
                              </m:r>
                            </m:e>
                            <m:sup>
                              <m:r>
                                <a:rPr lang="en-US" sz="2100" b="1">
                                  <a:solidFill>
                                    <a:srgbClr val="CC6600"/>
                                  </a:solidFill>
                                  <a:latin typeface="Cambria Math"/>
                                </a:rPr>
                                <m:t>𝐋</m:t>
                              </m:r>
                            </m:sup>
                          </m:sSup>
                        </m:oMath>
                      </m:oMathPara>
                    </a14:m>
                    <a:endParaRPr lang="en-US" sz="2100" dirty="0">
                      <a:solidFill>
                        <a:srgbClr val="CC660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50" name="Rectangle 49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6619299" y="1836529"/>
                    <a:ext cx="508729" cy="421269"/>
                  </a:xfrm>
                  <a:prstGeom prst="rect">
                    <a:avLst/>
                  </a:prstGeom>
                  <a:blipFill rotWithShape="0">
                    <a:blip r:embed="rId14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51" name="Oval 50"/>
              <p:cNvSpPr/>
              <p:nvPr/>
            </p:nvSpPr>
            <p:spPr>
              <a:xfrm>
                <a:off x="6584720" y="1772969"/>
                <a:ext cx="867128" cy="867128"/>
              </a:xfrm>
              <a:prstGeom prst="ellipse">
                <a:avLst/>
              </a:prstGeom>
              <a:noFill/>
              <a:ln w="38100">
                <a:solidFill>
                  <a:srgbClr val="00FFFF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13"/>
              </a:p>
            </p:txBody>
          </p:sp>
        </p:grpSp>
      </p:grpSp>
      <p:grpSp>
        <p:nvGrpSpPr>
          <p:cNvPr id="10" name="Group 9"/>
          <p:cNvGrpSpPr/>
          <p:nvPr/>
        </p:nvGrpSpPr>
        <p:grpSpPr>
          <a:xfrm>
            <a:off x="95066" y="3058397"/>
            <a:ext cx="5479899" cy="1601916"/>
            <a:chOff x="95066" y="3058397"/>
            <a:chExt cx="5479899" cy="1601916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" name="Rectangle 1"/>
                <p:cNvSpPr/>
                <p:nvPr/>
              </p:nvSpPr>
              <p:spPr>
                <a:xfrm>
                  <a:off x="111639" y="3058397"/>
                  <a:ext cx="2337435" cy="46166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14:m>
                    <m:oMath xmlns:m="http://schemas.openxmlformats.org/officeDocument/2006/math">
                      <m:r>
                        <a:rPr lang="en-US" sz="2400" i="1">
                          <a:latin typeface="Cambria Math"/>
                        </a:rPr>
                        <m:t>𝑔</m:t>
                      </m:r>
                    </m:oMath>
                  </a14:m>
                  <a:r>
                    <a:rPr lang="en-US" sz="2000" dirty="0" smtClean="0"/>
                    <a:t>:</a:t>
                  </a:r>
                  <a:r>
                    <a:rPr lang="en-US" sz="2400" dirty="0"/>
                    <a:t> </a:t>
                  </a:r>
                  <a:r>
                    <a:rPr lang="en-US" sz="2100" dirty="0" smtClean="0"/>
                    <a:t>geometric shape</a:t>
                  </a:r>
                  <a:endParaRPr lang="en-US" sz="2100" dirty="0"/>
                </a:p>
              </p:txBody>
            </p:sp>
          </mc:Choice>
          <mc:Fallback xmlns="">
            <p:sp>
              <p:nvSpPr>
                <p:cNvPr id="2" name="Rectangle 1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1639" y="3058397"/>
                  <a:ext cx="2337435" cy="461665"/>
                </a:xfrm>
                <a:prstGeom prst="rect">
                  <a:avLst/>
                </a:prstGeom>
                <a:blipFill rotWithShape="0">
                  <a:blip r:embed="rId15"/>
                  <a:stretch>
                    <a:fillRect l="-781" t="-1333" r="-2083" b="-2400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0" name="Rectangle 59"/>
                <p:cNvSpPr/>
                <p:nvPr/>
              </p:nvSpPr>
              <p:spPr>
                <a:xfrm>
                  <a:off x="95067" y="3620469"/>
                  <a:ext cx="5479898" cy="46166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14:m>
                    <m:oMath xmlns:m="http://schemas.openxmlformats.org/officeDocument/2006/math">
                      <m:r>
                        <a:rPr lang="en-US" sz="2400" i="1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∈{</m:t>
                      </m:r>
                    </m:oMath>
                  </a14:m>
                  <a:r>
                    <a:rPr lang="en-US" sz="1800" i="1" dirty="0" smtClean="0"/>
                    <a:t>long, medium, close-up</a:t>
                  </a:r>
                  <a:r>
                    <a:rPr lang="en-US" sz="1800" i="1" dirty="0"/>
                    <a:t>, big close-up</a:t>
                  </a:r>
                  <a14:m>
                    <m:oMath xmlns:m="http://schemas.openxmlformats.org/officeDocument/2006/math">
                      <m:r>
                        <a:rPr lang="en-US" sz="2100" i="1" dirty="0">
                          <a:latin typeface="Cambria Math" panose="02040503050406030204" pitchFamily="18" charset="0"/>
                        </a:rPr>
                        <m:t>}</m:t>
                      </m:r>
                    </m:oMath>
                  </a14:m>
                  <a:r>
                    <a:rPr lang="en-US" sz="2400" dirty="0" smtClean="0"/>
                    <a:t>: </a:t>
                  </a:r>
                  <a:r>
                    <a:rPr lang="en-US" sz="2100" dirty="0" smtClean="0"/>
                    <a:t>shot type</a:t>
                  </a:r>
                  <a:endParaRPr lang="en-US" sz="2100" dirty="0"/>
                </a:p>
              </p:txBody>
            </p:sp>
          </mc:Choice>
          <mc:Fallback xmlns="">
            <p:sp>
              <p:nvSpPr>
                <p:cNvPr id="60" name="Rectangle 59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5067" y="3620469"/>
                  <a:ext cx="5479898" cy="461665"/>
                </a:xfrm>
                <a:prstGeom prst="rect">
                  <a:avLst/>
                </a:prstGeom>
                <a:blipFill rotWithShape="0">
                  <a:blip r:embed="rId16"/>
                  <a:stretch>
                    <a:fillRect l="-111" t="-10526" r="-445" b="-2894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1" name="Rectangle 60"/>
                <p:cNvSpPr/>
                <p:nvPr/>
              </p:nvSpPr>
              <p:spPr>
                <a:xfrm>
                  <a:off x="95066" y="4198648"/>
                  <a:ext cx="4338945" cy="46166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14:m>
                    <m:oMath xmlns:m="http://schemas.openxmlformats.org/officeDocument/2006/math">
                      <m:r>
                        <a:rPr lang="en-US" sz="2400" i="1">
                          <a:latin typeface="Cambria Math" panose="02040503050406030204" pitchFamily="18" charset="0"/>
                        </a:rPr>
                        <m:t>𝑚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∈{</m:t>
                      </m:r>
                    </m:oMath>
                  </a14:m>
                  <a:r>
                    <a:rPr lang="en-US" sz="1800" i="1" dirty="0"/>
                    <a:t>fast, medium, slow</a:t>
                  </a:r>
                  <a14:m>
                    <m:oMath xmlns:m="http://schemas.openxmlformats.org/officeDocument/2006/math">
                      <m:r>
                        <a:rPr lang="en-US" sz="2100" i="1" dirty="0">
                          <a:latin typeface="Cambria Math" panose="02040503050406030204" pitchFamily="18" charset="0"/>
                        </a:rPr>
                        <m:t>}</m:t>
                      </m:r>
                    </m:oMath>
                  </a14:m>
                  <a:r>
                    <a:rPr lang="en-US" sz="2400" dirty="0" smtClean="0"/>
                    <a:t>: </a:t>
                  </a:r>
                  <a:r>
                    <a:rPr lang="en-US" sz="2100" dirty="0" smtClean="0"/>
                    <a:t>motion state</a:t>
                  </a:r>
                  <a:endParaRPr lang="en-US" sz="2100" dirty="0"/>
                </a:p>
              </p:txBody>
            </p:sp>
          </mc:Choice>
          <mc:Fallback xmlns="">
            <p:sp>
              <p:nvSpPr>
                <p:cNvPr id="61" name="Rectangle 60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5066" y="4198648"/>
                  <a:ext cx="4338945" cy="461665"/>
                </a:xfrm>
                <a:prstGeom prst="rect">
                  <a:avLst/>
                </a:prstGeom>
                <a:blipFill rotWithShape="0">
                  <a:blip r:embed="rId17"/>
                  <a:stretch>
                    <a:fillRect t="-10667" r="-1125" b="-3066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62" name="TextBox 61"/>
              <p:cNvSpPr txBox="1"/>
              <p:nvPr/>
            </p:nvSpPr>
            <p:spPr>
              <a:xfrm>
                <a:off x="5791200" y="1098883"/>
                <a:ext cx="921599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dirty="0" smtClean="0">
                          <a:solidFill>
                            <a:srgbClr val="CC6600"/>
                          </a:solidFill>
                          <a:latin typeface="Cambria Math"/>
                        </a:rPr>
                        <m:t>𝑔</m:t>
                      </m:r>
                      <m:r>
                        <a:rPr lang="en-US" sz="2000" b="1" i="0" dirty="0" smtClean="0">
                          <a:solidFill>
                            <a:srgbClr val="CC6600"/>
                          </a:solidFill>
                          <a:latin typeface="Cambria Math"/>
                        </a:rPr>
                        <m:t>, </m:t>
                      </m:r>
                      <m:r>
                        <a:rPr lang="en-US" sz="2000" b="0" i="1" dirty="0" smtClean="0">
                          <a:solidFill>
                            <a:srgbClr val="CC6600"/>
                          </a:solidFill>
                          <a:latin typeface="Cambria Math"/>
                        </a:rPr>
                        <m:t>𝑡</m:t>
                      </m:r>
                      <m:r>
                        <a:rPr lang="en-US" sz="2000" i="1" dirty="0" smtClean="0">
                          <a:solidFill>
                            <a:srgbClr val="CC6600"/>
                          </a:solidFill>
                          <a:latin typeface="Cambria Math"/>
                        </a:rPr>
                        <m:t>, </m:t>
                      </m:r>
                      <m:r>
                        <a:rPr lang="en-US" sz="2000" b="0" i="1" dirty="0" smtClean="0">
                          <a:solidFill>
                            <a:srgbClr val="CC6600"/>
                          </a:solidFill>
                          <a:latin typeface="Cambria Math"/>
                        </a:rPr>
                        <m:t>𝑚</m:t>
                      </m:r>
                    </m:oMath>
                  </m:oMathPara>
                </a14:m>
                <a:endParaRPr lang="en-US" sz="2000" dirty="0">
                  <a:solidFill>
                    <a:srgbClr val="CC6600"/>
                  </a:solidFill>
                </a:endParaRPr>
              </a:p>
            </p:txBody>
          </p:sp>
        </mc:Choice>
        <mc:Fallback xmlns="">
          <p:sp>
            <p:nvSpPr>
              <p:cNvPr id="62" name="TextBox 6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91200" y="1098883"/>
                <a:ext cx="921599" cy="400110"/>
              </a:xfrm>
              <a:prstGeom prst="rect">
                <a:avLst/>
              </a:prstGeom>
              <a:blipFill rotWithShape="0">
                <a:blip r:embed="rId18"/>
                <a:stretch>
                  <a:fillRect b="-757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62569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2770918" y="1915597"/>
            <a:ext cx="3006953" cy="1155680"/>
            <a:chOff x="2770918" y="1915597"/>
            <a:chExt cx="3006953" cy="1155680"/>
          </a:xfrm>
        </p:grpSpPr>
        <p:sp>
          <p:nvSpPr>
            <p:cNvPr id="35" name="Rounded Rectangle 34"/>
            <p:cNvSpPr/>
            <p:nvPr/>
          </p:nvSpPr>
          <p:spPr>
            <a:xfrm>
              <a:off x="3373285" y="2313504"/>
              <a:ext cx="2404586" cy="601147"/>
            </a:xfrm>
            <a:prstGeom prst="roundRect">
              <a:avLst/>
            </a:prstGeom>
            <a:noFill/>
            <a:ln w="57150">
              <a:solidFill>
                <a:srgbClr val="FF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100" dirty="0">
                  <a:solidFill>
                    <a:srgbClr val="FF6600"/>
                  </a:solidFill>
                </a:rPr>
                <a:t>Subject Placement</a:t>
              </a:r>
            </a:p>
          </p:txBody>
        </p:sp>
        <p:cxnSp>
          <p:nvCxnSpPr>
            <p:cNvPr id="38" name="Straight Arrow Connector 37"/>
            <p:cNvCxnSpPr>
              <a:stCxn id="34" idx="2"/>
              <a:endCxn id="35" idx="0"/>
            </p:cNvCxnSpPr>
            <p:nvPr/>
          </p:nvCxnSpPr>
          <p:spPr>
            <a:xfrm>
              <a:off x="4575578" y="1915597"/>
              <a:ext cx="0" cy="397907"/>
            </a:xfrm>
            <a:prstGeom prst="straightConnector1">
              <a:avLst/>
            </a:prstGeom>
            <a:ln w="571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Arrow Connector 53"/>
            <p:cNvCxnSpPr>
              <a:stCxn id="33" idx="3"/>
              <a:endCxn id="35" idx="1"/>
            </p:cNvCxnSpPr>
            <p:nvPr/>
          </p:nvCxnSpPr>
          <p:spPr>
            <a:xfrm flipV="1">
              <a:off x="2770918" y="2614077"/>
              <a:ext cx="602367" cy="457200"/>
            </a:xfrm>
            <a:prstGeom prst="straightConnector1">
              <a:avLst/>
            </a:prstGeom>
            <a:ln w="571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" name="Group 3"/>
          <p:cNvGrpSpPr/>
          <p:nvPr/>
        </p:nvGrpSpPr>
        <p:grpSpPr>
          <a:xfrm>
            <a:off x="2770918" y="2914650"/>
            <a:ext cx="3006953" cy="1001197"/>
            <a:chOff x="2770918" y="2914650"/>
            <a:chExt cx="3006953" cy="1001197"/>
          </a:xfrm>
        </p:grpSpPr>
        <p:sp>
          <p:nvSpPr>
            <p:cNvPr id="36" name="Rounded Rectangle 35"/>
            <p:cNvSpPr/>
            <p:nvPr/>
          </p:nvSpPr>
          <p:spPr>
            <a:xfrm>
              <a:off x="3373285" y="3314700"/>
              <a:ext cx="2404586" cy="601147"/>
            </a:xfrm>
            <a:prstGeom prst="roundRect">
              <a:avLst/>
            </a:prstGeom>
            <a:noFill/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100" dirty="0">
                  <a:solidFill>
                    <a:schemeClr val="tx1"/>
                  </a:solidFill>
                </a:rPr>
                <a:t>Balloon Placement</a:t>
              </a:r>
            </a:p>
          </p:txBody>
        </p:sp>
        <p:cxnSp>
          <p:nvCxnSpPr>
            <p:cNvPr id="39" name="Straight Arrow Connector 38"/>
            <p:cNvCxnSpPr>
              <a:stCxn id="35" idx="2"/>
              <a:endCxn id="36" idx="0"/>
            </p:cNvCxnSpPr>
            <p:nvPr/>
          </p:nvCxnSpPr>
          <p:spPr>
            <a:xfrm>
              <a:off x="4575578" y="2914650"/>
              <a:ext cx="0" cy="400050"/>
            </a:xfrm>
            <a:prstGeom prst="straightConnector1">
              <a:avLst/>
            </a:prstGeom>
            <a:ln w="571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Arrow Connector 54"/>
            <p:cNvCxnSpPr>
              <a:stCxn id="33" idx="3"/>
              <a:endCxn id="36" idx="1"/>
            </p:cNvCxnSpPr>
            <p:nvPr/>
          </p:nvCxnSpPr>
          <p:spPr>
            <a:xfrm>
              <a:off x="2770918" y="3071277"/>
              <a:ext cx="602367" cy="543997"/>
            </a:xfrm>
            <a:prstGeom prst="straightConnector1">
              <a:avLst/>
            </a:prstGeom>
            <a:ln w="571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" name="Group 4"/>
          <p:cNvGrpSpPr/>
          <p:nvPr/>
        </p:nvGrpSpPr>
        <p:grpSpPr>
          <a:xfrm>
            <a:off x="5777871" y="2614077"/>
            <a:ext cx="2737479" cy="1001197"/>
            <a:chOff x="5777871" y="2614077"/>
            <a:chExt cx="2737479" cy="1001197"/>
          </a:xfrm>
        </p:grpSpPr>
        <p:sp>
          <p:nvSpPr>
            <p:cNvPr id="37" name="Rounded Rectangle 36"/>
            <p:cNvSpPr/>
            <p:nvPr/>
          </p:nvSpPr>
          <p:spPr>
            <a:xfrm>
              <a:off x="6329362" y="2770704"/>
              <a:ext cx="2185988" cy="601147"/>
            </a:xfrm>
            <a:prstGeom prst="roundRect">
              <a:avLst/>
            </a:prstGeom>
            <a:noFill/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100" dirty="0">
                  <a:solidFill>
                    <a:schemeClr val="tx1"/>
                  </a:solidFill>
                </a:rPr>
                <a:t>Viewer Attention</a:t>
              </a:r>
            </a:p>
            <a:p>
              <a:pPr algn="ctr"/>
              <a:r>
                <a:rPr lang="en-US" sz="2100" dirty="0">
                  <a:solidFill>
                    <a:schemeClr val="tx1"/>
                  </a:solidFill>
                </a:rPr>
                <a:t>(</a:t>
              </a:r>
              <a:r>
                <a:rPr lang="en-US" sz="2100" i="1" dirty="0">
                  <a:solidFill>
                    <a:schemeClr val="tx1"/>
                  </a:solidFill>
                </a:rPr>
                <a:t>eye-gaze path</a:t>
              </a:r>
              <a:r>
                <a:rPr lang="en-US" sz="2100" dirty="0">
                  <a:solidFill>
                    <a:schemeClr val="tx1"/>
                  </a:solidFill>
                </a:rPr>
                <a:t>)</a:t>
              </a:r>
            </a:p>
          </p:txBody>
        </p:sp>
        <p:cxnSp>
          <p:nvCxnSpPr>
            <p:cNvPr id="57" name="Straight Arrow Connector 56"/>
            <p:cNvCxnSpPr>
              <a:stCxn id="36" idx="3"/>
              <a:endCxn id="37" idx="1"/>
            </p:cNvCxnSpPr>
            <p:nvPr/>
          </p:nvCxnSpPr>
          <p:spPr>
            <a:xfrm flipV="1">
              <a:off x="5777871" y="3071277"/>
              <a:ext cx="551492" cy="543997"/>
            </a:xfrm>
            <a:prstGeom prst="straightConnector1">
              <a:avLst/>
            </a:prstGeom>
            <a:ln w="571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Arrow Connector 55"/>
            <p:cNvCxnSpPr>
              <a:stCxn id="35" idx="3"/>
              <a:endCxn id="37" idx="1"/>
            </p:cNvCxnSpPr>
            <p:nvPr/>
          </p:nvCxnSpPr>
          <p:spPr>
            <a:xfrm>
              <a:off x="5777871" y="2614077"/>
              <a:ext cx="551492" cy="457200"/>
            </a:xfrm>
            <a:prstGeom prst="straightConnector1">
              <a:avLst/>
            </a:prstGeom>
            <a:ln w="571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" name="Group 1"/>
          <p:cNvGrpSpPr/>
          <p:nvPr/>
        </p:nvGrpSpPr>
        <p:grpSpPr>
          <a:xfrm>
            <a:off x="2770918" y="1314450"/>
            <a:ext cx="3006953" cy="601147"/>
            <a:chOff x="2770918" y="1314450"/>
            <a:chExt cx="3006953" cy="601147"/>
          </a:xfrm>
        </p:grpSpPr>
        <p:sp>
          <p:nvSpPr>
            <p:cNvPr id="34" name="Rounded Rectangle 33"/>
            <p:cNvSpPr/>
            <p:nvPr/>
          </p:nvSpPr>
          <p:spPr>
            <a:xfrm>
              <a:off x="3373285" y="1314450"/>
              <a:ext cx="2404586" cy="601147"/>
            </a:xfrm>
            <a:prstGeom prst="roundRect">
              <a:avLst/>
            </a:prstGeom>
            <a:noFill/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100" dirty="0">
                  <a:solidFill>
                    <a:schemeClr val="tx1"/>
                  </a:solidFill>
                </a:rPr>
                <a:t>Local Composition </a:t>
              </a:r>
            </a:p>
            <a:p>
              <a:pPr algn="ctr"/>
              <a:r>
                <a:rPr lang="en-US" sz="2100" dirty="0">
                  <a:solidFill>
                    <a:schemeClr val="tx1"/>
                  </a:solidFill>
                </a:rPr>
                <a:t>in Panel</a:t>
              </a:r>
            </a:p>
          </p:txBody>
        </p:sp>
        <p:cxnSp>
          <p:nvCxnSpPr>
            <p:cNvPr id="59" name="Straight Arrow Connector 58"/>
            <p:cNvCxnSpPr>
              <a:stCxn id="58" idx="3"/>
              <a:endCxn id="34" idx="1"/>
            </p:cNvCxnSpPr>
            <p:nvPr/>
          </p:nvCxnSpPr>
          <p:spPr>
            <a:xfrm flipV="1">
              <a:off x="2770918" y="1615024"/>
              <a:ext cx="602367" cy="1"/>
            </a:xfrm>
            <a:prstGeom prst="straightConnector1">
              <a:avLst/>
            </a:prstGeom>
            <a:ln w="571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8" name="Rounded Rectangle 57"/>
          <p:cNvSpPr/>
          <p:nvPr/>
        </p:nvSpPr>
        <p:spPr>
          <a:xfrm>
            <a:off x="630471" y="1341776"/>
            <a:ext cx="2140447" cy="546497"/>
          </a:xfrm>
          <a:prstGeom prst="roundRect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00" dirty="0">
                <a:solidFill>
                  <a:schemeClr val="tx1"/>
                </a:solidFill>
              </a:rPr>
              <a:t>Panel Properties</a:t>
            </a:r>
          </a:p>
        </p:txBody>
      </p:sp>
      <p:sp>
        <p:nvSpPr>
          <p:cNvPr id="33" name="Rounded Rectangle 32"/>
          <p:cNvSpPr/>
          <p:nvPr/>
        </p:nvSpPr>
        <p:spPr>
          <a:xfrm>
            <a:off x="628650" y="2770704"/>
            <a:ext cx="2142268" cy="601147"/>
          </a:xfrm>
          <a:prstGeom prst="roundRect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00" dirty="0">
                <a:solidFill>
                  <a:schemeClr val="tx1"/>
                </a:solidFill>
              </a:rPr>
              <a:t>Artist’s Guiding Path</a:t>
            </a:r>
          </a:p>
        </p:txBody>
      </p:sp>
      <p:sp>
        <p:nvSpPr>
          <p:cNvPr id="20" name="Rectangle 19"/>
          <p:cNvSpPr/>
          <p:nvPr/>
        </p:nvSpPr>
        <p:spPr>
          <a:xfrm>
            <a:off x="2134282" y="154885"/>
            <a:ext cx="4875437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000" b="1" dirty="0" smtClean="0">
                <a:solidFill>
                  <a:srgbClr val="FF6600"/>
                </a:solidFill>
              </a:rPr>
              <a:t>Probabilistic </a:t>
            </a:r>
            <a:r>
              <a:rPr lang="en-US" sz="3000" b="1" dirty="0">
                <a:solidFill>
                  <a:srgbClr val="FF6600"/>
                </a:solidFill>
              </a:rPr>
              <a:t>Graphical Model</a:t>
            </a:r>
          </a:p>
        </p:txBody>
      </p:sp>
    </p:spTree>
    <p:extLst>
      <p:ext uri="{BB962C8B-B14F-4D97-AF65-F5344CB8AC3E}">
        <p14:creationId xmlns:p14="http://schemas.microsoft.com/office/powerpoint/2010/main" val="35971227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" name="Group 46"/>
          <p:cNvGrpSpPr/>
          <p:nvPr/>
        </p:nvGrpSpPr>
        <p:grpSpPr>
          <a:xfrm>
            <a:off x="5562600" y="1085850"/>
            <a:ext cx="2800350" cy="3543300"/>
            <a:chOff x="4114800" y="838200"/>
            <a:chExt cx="3733800" cy="4724400"/>
          </a:xfrm>
        </p:grpSpPr>
        <p:grpSp>
          <p:nvGrpSpPr>
            <p:cNvPr id="53" name="Group 52"/>
            <p:cNvGrpSpPr/>
            <p:nvPr/>
          </p:nvGrpSpPr>
          <p:grpSpPr>
            <a:xfrm>
              <a:off x="4114800" y="838200"/>
              <a:ext cx="3733800" cy="4724400"/>
              <a:chOff x="2438400" y="914400"/>
              <a:chExt cx="3733800" cy="4724400"/>
            </a:xfrm>
          </p:grpSpPr>
          <p:sp>
            <p:nvSpPr>
              <p:cNvPr id="55" name="Rectangle 54"/>
              <p:cNvSpPr/>
              <p:nvPr/>
            </p:nvSpPr>
            <p:spPr>
              <a:xfrm>
                <a:off x="2438400" y="914400"/>
                <a:ext cx="3733800" cy="4724400"/>
              </a:xfrm>
              <a:prstGeom prst="rect">
                <a:avLst/>
              </a:prstGeom>
              <a:noFill/>
              <a:ln w="571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13"/>
              </a:p>
            </p:txBody>
          </p:sp>
          <p:cxnSp>
            <p:nvCxnSpPr>
              <p:cNvPr id="56" name="Straight Connector 55"/>
              <p:cNvCxnSpPr/>
              <p:nvPr/>
            </p:nvCxnSpPr>
            <p:spPr>
              <a:xfrm>
                <a:off x="2438400" y="3733800"/>
                <a:ext cx="3733800" cy="0"/>
              </a:xfrm>
              <a:prstGeom prst="line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54" name="Straight Connector 53"/>
            <p:cNvCxnSpPr/>
            <p:nvPr/>
          </p:nvCxnSpPr>
          <p:spPr>
            <a:xfrm>
              <a:off x="5997808" y="3657600"/>
              <a:ext cx="0" cy="1905000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Rectangle 7"/>
          <p:cNvSpPr/>
          <p:nvPr/>
        </p:nvSpPr>
        <p:spPr>
          <a:xfrm>
            <a:off x="3025158" y="154885"/>
            <a:ext cx="3137013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000" b="1" dirty="0">
                <a:solidFill>
                  <a:srgbClr val="FF6600"/>
                </a:solidFill>
              </a:rPr>
              <a:t>Subject Placement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8" name="Oval 37"/>
              <p:cNvSpPr/>
              <p:nvPr/>
            </p:nvSpPr>
            <p:spPr>
              <a:xfrm>
                <a:off x="1447800" y="2622786"/>
                <a:ext cx="482364" cy="482364"/>
              </a:xfrm>
              <a:prstGeom prst="ellipse">
                <a:avLst/>
              </a:prstGeom>
              <a:noFill/>
              <a:ln w="57150"/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>
                          <a:latin typeface="Cambria Math"/>
                        </a:rPr>
                        <m:t> </m:t>
                      </m:r>
                      <m:r>
                        <a:rPr lang="en-US" sz="2400" b="1">
                          <a:latin typeface="Cambria Math"/>
                        </a:rPr>
                        <m:t>𝐈</m:t>
                      </m:r>
                    </m:oMath>
                  </m:oMathPara>
                </a14:m>
                <a:endParaRPr lang="en-US" sz="2400" b="1" dirty="0"/>
              </a:p>
            </p:txBody>
          </p:sp>
        </mc:Choice>
        <mc:Fallback xmlns="">
          <p:sp>
            <p:nvSpPr>
              <p:cNvPr id="38" name="Oval 3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47800" y="2622786"/>
                <a:ext cx="482364" cy="482364"/>
              </a:xfrm>
              <a:prstGeom prst="ellipse">
                <a:avLst/>
              </a:prstGeom>
              <a:blipFill rotWithShape="0">
                <a:blip r:embed="rId3"/>
                <a:stretch>
                  <a:fillRect/>
                </a:stretch>
              </a:blipFill>
              <a:ln w="57150"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Oval 38"/>
              <p:cNvSpPr/>
              <p:nvPr/>
            </p:nvSpPr>
            <p:spPr>
              <a:xfrm>
                <a:off x="2870436" y="1352550"/>
                <a:ext cx="482364" cy="482364"/>
              </a:xfrm>
              <a:prstGeom prst="ellipse">
                <a:avLst/>
              </a:prstGeom>
              <a:noFill/>
              <a:ln w="57150"/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>
                          <a:latin typeface="Cambria Math"/>
                        </a:rPr>
                        <m:t> </m:t>
                      </m:r>
                      <m:sSup>
                        <m:sSupPr>
                          <m:ctrlPr>
                            <a:rPr lang="en-US" sz="24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1">
                              <a:latin typeface="Cambria Math"/>
                            </a:rPr>
                            <m:t>𝐭</m:t>
                          </m:r>
                        </m:e>
                        <m:sup>
                          <m:r>
                            <a:rPr lang="en-US" sz="2400" b="1">
                              <a:latin typeface="Cambria Math"/>
                            </a:rPr>
                            <m:t>𝐒</m:t>
                          </m:r>
                        </m:sup>
                      </m:sSup>
                    </m:oMath>
                  </m:oMathPara>
                </a14:m>
                <a:endParaRPr lang="en-US" sz="2400" b="1" dirty="0"/>
              </a:p>
            </p:txBody>
          </p:sp>
        </mc:Choice>
        <mc:Fallback xmlns="">
          <p:sp>
            <p:nvSpPr>
              <p:cNvPr id="39" name="Oval 3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70436" y="1352550"/>
                <a:ext cx="482364" cy="482364"/>
              </a:xfrm>
              <a:prstGeom prst="ellipse">
                <a:avLst/>
              </a:prstGeom>
              <a:blipFill rotWithShape="0">
                <a:blip r:embed="rId4"/>
                <a:stretch>
                  <a:fillRect/>
                </a:stretch>
              </a:blipFill>
              <a:ln w="57150"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" name="Group 2"/>
          <p:cNvGrpSpPr/>
          <p:nvPr/>
        </p:nvGrpSpPr>
        <p:grpSpPr>
          <a:xfrm>
            <a:off x="1200151" y="1104901"/>
            <a:ext cx="1440300" cy="1325283"/>
            <a:chOff x="1200151" y="1104901"/>
            <a:chExt cx="1440300" cy="1325283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5" name="Oval 34"/>
                <p:cNvSpPr/>
                <p:nvPr/>
              </p:nvSpPr>
              <p:spPr>
                <a:xfrm>
                  <a:off x="1200151" y="1947820"/>
                  <a:ext cx="482364" cy="482364"/>
                </a:xfrm>
                <a:prstGeom prst="ellipse">
                  <a:avLst/>
                </a:prstGeom>
                <a:noFill/>
                <a:ln w="57150"/>
              </p:spPr>
              <p:style>
                <a:lnRef idx="2">
                  <a:schemeClr val="accent1"/>
                </a:lnRef>
                <a:fillRef idx="1">
                  <a:schemeClr val="lt1"/>
                </a:fillRef>
                <a:effectRef idx="0">
                  <a:schemeClr val="accent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1">
                            <a:latin typeface="Cambria Math"/>
                          </a:rPr>
                          <m:t> </m:t>
                        </m:r>
                        <m:r>
                          <a:rPr lang="en-US" sz="2400" b="1">
                            <a:latin typeface="Cambria Math"/>
                          </a:rPr>
                          <m:t>𝐋</m:t>
                        </m:r>
                      </m:oMath>
                    </m:oMathPara>
                  </a14:m>
                  <a:endParaRPr lang="en-US" sz="2400" b="1" dirty="0"/>
                </a:p>
              </p:txBody>
            </p:sp>
          </mc:Choice>
          <mc:Fallback xmlns="">
            <p:sp>
              <p:nvSpPr>
                <p:cNvPr id="35" name="Oval 34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200151" y="1947820"/>
                  <a:ext cx="482364" cy="482364"/>
                </a:xfrm>
                <a:prstGeom prst="ellipse">
                  <a:avLst/>
                </a:prstGeom>
                <a:blipFill rotWithShape="0">
                  <a:blip r:embed="rId5"/>
                  <a:stretch>
                    <a:fillRect/>
                  </a:stretch>
                </a:blipFill>
                <a:ln w="57150"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0" name="Oval 39"/>
                <p:cNvSpPr/>
                <p:nvPr/>
              </p:nvSpPr>
              <p:spPr>
                <a:xfrm>
                  <a:off x="2158087" y="1104901"/>
                  <a:ext cx="482364" cy="482364"/>
                </a:xfrm>
                <a:prstGeom prst="ellipse">
                  <a:avLst/>
                </a:prstGeom>
                <a:solidFill>
                  <a:schemeClr val="bg1">
                    <a:lumMod val="85000"/>
                  </a:schemeClr>
                </a:solidFill>
                <a:ln w="57150"/>
              </p:spPr>
              <p:style>
                <a:lnRef idx="2">
                  <a:schemeClr val="accent1"/>
                </a:lnRef>
                <a:fillRef idx="1">
                  <a:schemeClr val="lt1"/>
                </a:fillRef>
                <a:effectRef idx="0">
                  <a:schemeClr val="accent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1">
                            <a:latin typeface="Cambria Math"/>
                          </a:rPr>
                          <m:t> </m:t>
                        </m:r>
                        <m:sSup>
                          <m:sSupPr>
                            <m:ctrlPr>
                              <a:rPr lang="en-US" sz="2400" b="1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400" b="1">
                                <a:latin typeface="Cambria Math"/>
                              </a:rPr>
                              <m:t>𝐱</m:t>
                            </m:r>
                          </m:e>
                          <m:sup>
                            <m:r>
                              <a:rPr lang="en-US" sz="2400" b="1">
                                <a:latin typeface="Cambria Math"/>
                              </a:rPr>
                              <m:t>𝐏</m:t>
                            </m:r>
                          </m:sup>
                        </m:sSup>
                      </m:oMath>
                    </m:oMathPara>
                  </a14:m>
                  <a:endParaRPr lang="en-US" sz="2400" b="1" dirty="0">
                    <a:latin typeface="Cambria Math"/>
                  </a:endParaRPr>
                </a:p>
              </p:txBody>
            </p:sp>
          </mc:Choice>
          <mc:Fallback xmlns="">
            <p:sp>
              <p:nvSpPr>
                <p:cNvPr id="40" name="Oval 39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158087" y="1104901"/>
                  <a:ext cx="482364" cy="482364"/>
                </a:xfrm>
                <a:prstGeom prst="ellipse">
                  <a:avLst/>
                </a:prstGeom>
                <a:blipFill rotWithShape="0">
                  <a:blip r:embed="rId6"/>
                  <a:stretch>
                    <a:fillRect/>
                  </a:stretch>
                </a:blipFill>
                <a:ln w="57150"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cxnSp>
        <p:nvCxnSpPr>
          <p:cNvPr id="43" name="Straight Connector 42"/>
          <p:cNvCxnSpPr>
            <a:stCxn id="49" idx="1"/>
            <a:endCxn id="44" idx="3"/>
          </p:cNvCxnSpPr>
          <p:nvPr/>
        </p:nvCxnSpPr>
        <p:spPr>
          <a:xfrm flipH="1" flipV="1">
            <a:off x="6362701" y="2169405"/>
            <a:ext cx="1038434" cy="390810"/>
          </a:xfrm>
          <a:prstGeom prst="line">
            <a:avLst/>
          </a:prstGeom>
          <a:ln w="28575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Group 3"/>
          <p:cNvGrpSpPr/>
          <p:nvPr/>
        </p:nvGrpSpPr>
        <p:grpSpPr>
          <a:xfrm>
            <a:off x="5734050" y="1712205"/>
            <a:ext cx="933428" cy="514350"/>
            <a:chOff x="7756292" y="2282940"/>
            <a:chExt cx="1244570" cy="685800"/>
          </a:xfrm>
        </p:grpSpPr>
        <p:sp>
          <p:nvSpPr>
            <p:cNvPr id="44" name="Rectangle 43"/>
            <p:cNvSpPr/>
            <p:nvPr/>
          </p:nvSpPr>
          <p:spPr>
            <a:xfrm>
              <a:off x="8442092" y="2816340"/>
              <a:ext cx="152400" cy="152400"/>
            </a:xfrm>
            <a:prstGeom prst="rect">
              <a:avLst/>
            </a:prstGeom>
            <a:solidFill>
              <a:srgbClr val="CC66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13">
                <a:solidFill>
                  <a:srgbClr val="CC6600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5" name="TextBox 44"/>
                <p:cNvSpPr txBox="1"/>
                <p:nvPr/>
              </p:nvSpPr>
              <p:spPr>
                <a:xfrm>
                  <a:off x="7756292" y="2282940"/>
                  <a:ext cx="1244570" cy="56169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14:m>
                    <m:oMath xmlns:m="http://schemas.openxmlformats.org/officeDocument/2006/math">
                      <m:sSup>
                        <m:sSupPr>
                          <m:ctrlPr>
                            <a:rPr lang="en-US" sz="2100" b="1" i="1" smtClean="0">
                              <a:solidFill>
                                <a:srgbClr val="CC66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100" b="1">
                              <a:solidFill>
                                <a:srgbClr val="CC6600"/>
                              </a:solidFill>
                              <a:latin typeface="Cambria Math"/>
                            </a:rPr>
                            <m:t>𝐱</m:t>
                          </m:r>
                        </m:e>
                        <m:sup>
                          <m:r>
                            <a:rPr lang="en-US" sz="2100" b="1">
                              <a:solidFill>
                                <a:srgbClr val="CC6600"/>
                              </a:solidFill>
                              <a:latin typeface="Cambria Math"/>
                            </a:rPr>
                            <m:t>𝐋</m:t>
                          </m:r>
                        </m:sup>
                      </m:sSup>
                    </m:oMath>
                  </a14:m>
                  <a:r>
                    <a:rPr lang="en-US" sz="2100" b="1" dirty="0">
                      <a:solidFill>
                        <a:srgbClr val="CC6600"/>
                      </a:solidFill>
                    </a:rPr>
                    <a:t>+</a:t>
                  </a:r>
                  <a14:m>
                    <m:oMath xmlns:m="http://schemas.openxmlformats.org/officeDocument/2006/math">
                      <m:sSup>
                        <m:sSupPr>
                          <m:ctrlPr>
                            <a:rPr lang="en-US" sz="2100" b="1" i="1">
                              <a:solidFill>
                                <a:srgbClr val="CC66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100" b="1">
                              <a:solidFill>
                                <a:srgbClr val="CC6600"/>
                              </a:solidFill>
                              <a:latin typeface="Cambria Math"/>
                            </a:rPr>
                            <m:t>𝐱</m:t>
                          </m:r>
                        </m:e>
                        <m:sup>
                          <m:r>
                            <a:rPr lang="en-US" sz="2100" b="1">
                              <a:solidFill>
                                <a:srgbClr val="CC6600"/>
                              </a:solidFill>
                              <a:latin typeface="Cambria Math"/>
                            </a:rPr>
                            <m:t>𝐏</m:t>
                          </m:r>
                        </m:sup>
                      </m:sSup>
                    </m:oMath>
                  </a14:m>
                  <a:endParaRPr lang="en-US" sz="2100" b="1" dirty="0">
                    <a:solidFill>
                      <a:srgbClr val="FFC000"/>
                    </a:solidFill>
                  </a:endParaRPr>
                </a:p>
              </p:txBody>
            </p:sp>
          </mc:Choice>
          <mc:Fallback xmlns="">
            <p:sp>
              <p:nvSpPr>
                <p:cNvPr id="45" name="TextBox 4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756292" y="2282940"/>
                  <a:ext cx="1244570" cy="561692"/>
                </a:xfrm>
                <a:prstGeom prst="rect">
                  <a:avLst/>
                </a:prstGeom>
                <a:blipFill rotWithShape="0">
                  <a:blip r:embed="rId7"/>
                  <a:stretch>
                    <a:fillRect t="-7246" b="-27536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46" name="Freeform 45"/>
          <p:cNvSpPr/>
          <p:nvPr/>
        </p:nvSpPr>
        <p:spPr>
          <a:xfrm rot="10800000">
            <a:off x="5574681" y="1085850"/>
            <a:ext cx="2800350" cy="3535878"/>
          </a:xfrm>
          <a:custGeom>
            <a:avLst/>
            <a:gdLst>
              <a:gd name="connsiteX0" fmla="*/ 3716977 w 3716977"/>
              <a:gd name="connsiteY0" fmla="*/ 0 h 4714504"/>
              <a:gd name="connsiteX1" fmla="*/ 2826327 w 3716977"/>
              <a:gd name="connsiteY1" fmla="*/ 1092530 h 4714504"/>
              <a:gd name="connsiteX2" fmla="*/ 926276 w 3716977"/>
              <a:gd name="connsiteY2" fmla="*/ 1080655 h 4714504"/>
              <a:gd name="connsiteX3" fmla="*/ 1852551 w 3716977"/>
              <a:gd name="connsiteY3" fmla="*/ 3277590 h 4714504"/>
              <a:gd name="connsiteX4" fmla="*/ 0 w 3716977"/>
              <a:gd name="connsiteY4" fmla="*/ 4714504 h 4714504"/>
              <a:gd name="connsiteX5" fmla="*/ 0 w 3716977"/>
              <a:gd name="connsiteY5" fmla="*/ 4714504 h 4714504"/>
              <a:gd name="connsiteX0" fmla="*/ 3716977 w 3716977"/>
              <a:gd name="connsiteY0" fmla="*/ 0 h 4714504"/>
              <a:gd name="connsiteX1" fmla="*/ 2826327 w 3716977"/>
              <a:gd name="connsiteY1" fmla="*/ 1092530 h 4714504"/>
              <a:gd name="connsiteX2" fmla="*/ 1959972 w 3716977"/>
              <a:gd name="connsiteY2" fmla="*/ 1330812 h 4714504"/>
              <a:gd name="connsiteX3" fmla="*/ 926276 w 3716977"/>
              <a:gd name="connsiteY3" fmla="*/ 1080655 h 4714504"/>
              <a:gd name="connsiteX4" fmla="*/ 1852551 w 3716977"/>
              <a:gd name="connsiteY4" fmla="*/ 3277590 h 4714504"/>
              <a:gd name="connsiteX5" fmla="*/ 0 w 3716977"/>
              <a:gd name="connsiteY5" fmla="*/ 4714504 h 4714504"/>
              <a:gd name="connsiteX6" fmla="*/ 0 w 3716977"/>
              <a:gd name="connsiteY6" fmla="*/ 4714504 h 4714504"/>
              <a:gd name="connsiteX0" fmla="*/ 3716977 w 3716977"/>
              <a:gd name="connsiteY0" fmla="*/ 0 h 4714504"/>
              <a:gd name="connsiteX1" fmla="*/ 2826327 w 3716977"/>
              <a:gd name="connsiteY1" fmla="*/ 1092530 h 4714504"/>
              <a:gd name="connsiteX2" fmla="*/ 1959972 w 3716977"/>
              <a:gd name="connsiteY2" fmla="*/ 1330812 h 4714504"/>
              <a:gd name="connsiteX3" fmla="*/ 926276 w 3716977"/>
              <a:gd name="connsiteY3" fmla="*/ 1080655 h 4714504"/>
              <a:gd name="connsiteX4" fmla="*/ 959484 w 3716977"/>
              <a:gd name="connsiteY4" fmla="*/ 2171072 h 4714504"/>
              <a:gd name="connsiteX5" fmla="*/ 1852551 w 3716977"/>
              <a:gd name="connsiteY5" fmla="*/ 3277590 h 4714504"/>
              <a:gd name="connsiteX6" fmla="*/ 0 w 3716977"/>
              <a:gd name="connsiteY6" fmla="*/ 4714504 h 4714504"/>
              <a:gd name="connsiteX7" fmla="*/ 0 w 3716977"/>
              <a:gd name="connsiteY7" fmla="*/ 4714504 h 4714504"/>
              <a:gd name="connsiteX0" fmla="*/ 3716977 w 3716977"/>
              <a:gd name="connsiteY0" fmla="*/ 0 h 4714504"/>
              <a:gd name="connsiteX1" fmla="*/ 2826327 w 3716977"/>
              <a:gd name="connsiteY1" fmla="*/ 1092530 h 4714504"/>
              <a:gd name="connsiteX2" fmla="*/ 1959972 w 3716977"/>
              <a:gd name="connsiteY2" fmla="*/ 1330812 h 4714504"/>
              <a:gd name="connsiteX3" fmla="*/ 1049287 w 3716977"/>
              <a:gd name="connsiteY3" fmla="*/ 1204223 h 4714504"/>
              <a:gd name="connsiteX4" fmla="*/ 959484 w 3716977"/>
              <a:gd name="connsiteY4" fmla="*/ 2171072 h 4714504"/>
              <a:gd name="connsiteX5" fmla="*/ 1852551 w 3716977"/>
              <a:gd name="connsiteY5" fmla="*/ 3277590 h 4714504"/>
              <a:gd name="connsiteX6" fmla="*/ 0 w 3716977"/>
              <a:gd name="connsiteY6" fmla="*/ 4714504 h 4714504"/>
              <a:gd name="connsiteX7" fmla="*/ 0 w 3716977"/>
              <a:gd name="connsiteY7" fmla="*/ 4714504 h 4714504"/>
              <a:gd name="connsiteX0" fmla="*/ 3716977 w 3716977"/>
              <a:gd name="connsiteY0" fmla="*/ 0 h 4714504"/>
              <a:gd name="connsiteX1" fmla="*/ 2826327 w 3716977"/>
              <a:gd name="connsiteY1" fmla="*/ 1092530 h 4714504"/>
              <a:gd name="connsiteX2" fmla="*/ 1959972 w 3716977"/>
              <a:gd name="connsiteY2" fmla="*/ 1330812 h 4714504"/>
              <a:gd name="connsiteX3" fmla="*/ 1049287 w 3716977"/>
              <a:gd name="connsiteY3" fmla="*/ 1204223 h 4714504"/>
              <a:gd name="connsiteX4" fmla="*/ 1033291 w 3716977"/>
              <a:gd name="connsiteY4" fmla="*/ 2154596 h 4714504"/>
              <a:gd name="connsiteX5" fmla="*/ 1852551 w 3716977"/>
              <a:gd name="connsiteY5" fmla="*/ 3277590 h 4714504"/>
              <a:gd name="connsiteX6" fmla="*/ 0 w 3716977"/>
              <a:gd name="connsiteY6" fmla="*/ 4714504 h 4714504"/>
              <a:gd name="connsiteX7" fmla="*/ 0 w 3716977"/>
              <a:gd name="connsiteY7" fmla="*/ 4714504 h 4714504"/>
              <a:gd name="connsiteX0" fmla="*/ 3716977 w 3716977"/>
              <a:gd name="connsiteY0" fmla="*/ 0 h 4714504"/>
              <a:gd name="connsiteX1" fmla="*/ 2826327 w 3716977"/>
              <a:gd name="connsiteY1" fmla="*/ 1092530 h 4714504"/>
              <a:gd name="connsiteX2" fmla="*/ 1959972 w 3716977"/>
              <a:gd name="connsiteY2" fmla="*/ 1330812 h 4714504"/>
              <a:gd name="connsiteX3" fmla="*/ 1049287 w 3716977"/>
              <a:gd name="connsiteY3" fmla="*/ 1204223 h 4714504"/>
              <a:gd name="connsiteX4" fmla="*/ 1033291 w 3716977"/>
              <a:gd name="connsiteY4" fmla="*/ 2154596 h 4714504"/>
              <a:gd name="connsiteX5" fmla="*/ 1852551 w 3716977"/>
              <a:gd name="connsiteY5" fmla="*/ 3277590 h 4714504"/>
              <a:gd name="connsiteX6" fmla="*/ 1336718 w 3716977"/>
              <a:gd name="connsiteY6" fmla="*/ 4296434 h 4714504"/>
              <a:gd name="connsiteX7" fmla="*/ 0 w 3716977"/>
              <a:gd name="connsiteY7" fmla="*/ 4714504 h 4714504"/>
              <a:gd name="connsiteX8" fmla="*/ 0 w 3716977"/>
              <a:gd name="connsiteY8" fmla="*/ 4714504 h 4714504"/>
              <a:gd name="connsiteX0" fmla="*/ 3716977 w 3716977"/>
              <a:gd name="connsiteY0" fmla="*/ 0 h 4714504"/>
              <a:gd name="connsiteX1" fmla="*/ 2826327 w 3716977"/>
              <a:gd name="connsiteY1" fmla="*/ 1092530 h 4714504"/>
              <a:gd name="connsiteX2" fmla="*/ 1959972 w 3716977"/>
              <a:gd name="connsiteY2" fmla="*/ 1330812 h 4714504"/>
              <a:gd name="connsiteX3" fmla="*/ 1049287 w 3716977"/>
              <a:gd name="connsiteY3" fmla="*/ 1204223 h 4714504"/>
              <a:gd name="connsiteX4" fmla="*/ 1033291 w 3716977"/>
              <a:gd name="connsiteY4" fmla="*/ 2154596 h 4714504"/>
              <a:gd name="connsiteX5" fmla="*/ 1852551 w 3716977"/>
              <a:gd name="connsiteY5" fmla="*/ 3277590 h 4714504"/>
              <a:gd name="connsiteX6" fmla="*/ 1615542 w 3716977"/>
              <a:gd name="connsiteY6" fmla="*/ 4337623 h 4714504"/>
              <a:gd name="connsiteX7" fmla="*/ 0 w 3716977"/>
              <a:gd name="connsiteY7" fmla="*/ 4714504 h 4714504"/>
              <a:gd name="connsiteX8" fmla="*/ 0 w 3716977"/>
              <a:gd name="connsiteY8" fmla="*/ 4714504 h 4714504"/>
              <a:gd name="connsiteX0" fmla="*/ 3716977 w 3716977"/>
              <a:gd name="connsiteY0" fmla="*/ 0 h 4714504"/>
              <a:gd name="connsiteX1" fmla="*/ 2826327 w 3716977"/>
              <a:gd name="connsiteY1" fmla="*/ 1092530 h 4714504"/>
              <a:gd name="connsiteX2" fmla="*/ 2050180 w 3716977"/>
              <a:gd name="connsiteY2" fmla="*/ 1273147 h 4714504"/>
              <a:gd name="connsiteX3" fmla="*/ 1049287 w 3716977"/>
              <a:gd name="connsiteY3" fmla="*/ 1204223 h 4714504"/>
              <a:gd name="connsiteX4" fmla="*/ 1033291 w 3716977"/>
              <a:gd name="connsiteY4" fmla="*/ 2154596 h 4714504"/>
              <a:gd name="connsiteX5" fmla="*/ 1852551 w 3716977"/>
              <a:gd name="connsiteY5" fmla="*/ 3277590 h 4714504"/>
              <a:gd name="connsiteX6" fmla="*/ 1615542 w 3716977"/>
              <a:gd name="connsiteY6" fmla="*/ 4337623 h 4714504"/>
              <a:gd name="connsiteX7" fmla="*/ 0 w 3716977"/>
              <a:gd name="connsiteY7" fmla="*/ 4714504 h 4714504"/>
              <a:gd name="connsiteX8" fmla="*/ 0 w 3716977"/>
              <a:gd name="connsiteY8" fmla="*/ 4714504 h 4714504"/>
              <a:gd name="connsiteX0" fmla="*/ 3716977 w 3716977"/>
              <a:gd name="connsiteY0" fmla="*/ 0 h 4714504"/>
              <a:gd name="connsiteX1" fmla="*/ 2826327 w 3716977"/>
              <a:gd name="connsiteY1" fmla="*/ 1092530 h 4714504"/>
              <a:gd name="connsiteX2" fmla="*/ 2050180 w 3716977"/>
              <a:gd name="connsiteY2" fmla="*/ 1273147 h 4714504"/>
              <a:gd name="connsiteX3" fmla="*/ 1049287 w 3716977"/>
              <a:gd name="connsiteY3" fmla="*/ 1204223 h 4714504"/>
              <a:gd name="connsiteX4" fmla="*/ 836473 w 3716977"/>
              <a:gd name="connsiteY4" fmla="*/ 2245212 h 4714504"/>
              <a:gd name="connsiteX5" fmla="*/ 1852551 w 3716977"/>
              <a:gd name="connsiteY5" fmla="*/ 3277590 h 4714504"/>
              <a:gd name="connsiteX6" fmla="*/ 1615542 w 3716977"/>
              <a:gd name="connsiteY6" fmla="*/ 4337623 h 4714504"/>
              <a:gd name="connsiteX7" fmla="*/ 0 w 3716977"/>
              <a:gd name="connsiteY7" fmla="*/ 4714504 h 4714504"/>
              <a:gd name="connsiteX8" fmla="*/ 0 w 3716977"/>
              <a:gd name="connsiteY8" fmla="*/ 4714504 h 4714504"/>
              <a:gd name="connsiteX0" fmla="*/ 3716977 w 3716977"/>
              <a:gd name="connsiteY0" fmla="*/ 0 h 4714504"/>
              <a:gd name="connsiteX1" fmla="*/ 2826327 w 3716977"/>
              <a:gd name="connsiteY1" fmla="*/ 1092530 h 4714504"/>
              <a:gd name="connsiteX2" fmla="*/ 2050180 w 3716977"/>
              <a:gd name="connsiteY2" fmla="*/ 1273147 h 4714504"/>
              <a:gd name="connsiteX3" fmla="*/ 1049287 w 3716977"/>
              <a:gd name="connsiteY3" fmla="*/ 1204223 h 4714504"/>
              <a:gd name="connsiteX4" fmla="*/ 836473 w 3716977"/>
              <a:gd name="connsiteY4" fmla="*/ 2245212 h 4714504"/>
              <a:gd name="connsiteX5" fmla="*/ 1721339 w 3716977"/>
              <a:gd name="connsiteY5" fmla="*/ 3327017 h 4714504"/>
              <a:gd name="connsiteX6" fmla="*/ 1615542 w 3716977"/>
              <a:gd name="connsiteY6" fmla="*/ 4337623 h 4714504"/>
              <a:gd name="connsiteX7" fmla="*/ 0 w 3716977"/>
              <a:gd name="connsiteY7" fmla="*/ 4714504 h 4714504"/>
              <a:gd name="connsiteX8" fmla="*/ 0 w 3716977"/>
              <a:gd name="connsiteY8" fmla="*/ 4714504 h 4714504"/>
              <a:gd name="connsiteX0" fmla="*/ 3716977 w 3716977"/>
              <a:gd name="connsiteY0" fmla="*/ 0 h 4714504"/>
              <a:gd name="connsiteX1" fmla="*/ 2826327 w 3716977"/>
              <a:gd name="connsiteY1" fmla="*/ 1092530 h 4714504"/>
              <a:gd name="connsiteX2" fmla="*/ 2050180 w 3716977"/>
              <a:gd name="connsiteY2" fmla="*/ 1273147 h 4714504"/>
              <a:gd name="connsiteX3" fmla="*/ 1098491 w 3716977"/>
              <a:gd name="connsiteY3" fmla="*/ 1261887 h 4714504"/>
              <a:gd name="connsiteX4" fmla="*/ 836473 w 3716977"/>
              <a:gd name="connsiteY4" fmla="*/ 2245212 h 4714504"/>
              <a:gd name="connsiteX5" fmla="*/ 1721339 w 3716977"/>
              <a:gd name="connsiteY5" fmla="*/ 3327017 h 4714504"/>
              <a:gd name="connsiteX6" fmla="*/ 1615542 w 3716977"/>
              <a:gd name="connsiteY6" fmla="*/ 4337623 h 4714504"/>
              <a:gd name="connsiteX7" fmla="*/ 0 w 3716977"/>
              <a:gd name="connsiteY7" fmla="*/ 4714504 h 4714504"/>
              <a:gd name="connsiteX8" fmla="*/ 0 w 3716977"/>
              <a:gd name="connsiteY8" fmla="*/ 4714504 h 4714504"/>
              <a:gd name="connsiteX0" fmla="*/ 3716977 w 3716977"/>
              <a:gd name="connsiteY0" fmla="*/ 0 h 4714504"/>
              <a:gd name="connsiteX1" fmla="*/ 3124475 w 3716977"/>
              <a:gd name="connsiteY1" fmla="*/ 581169 h 4714504"/>
              <a:gd name="connsiteX2" fmla="*/ 2826327 w 3716977"/>
              <a:gd name="connsiteY2" fmla="*/ 1092530 h 4714504"/>
              <a:gd name="connsiteX3" fmla="*/ 2050180 w 3716977"/>
              <a:gd name="connsiteY3" fmla="*/ 1273147 h 4714504"/>
              <a:gd name="connsiteX4" fmla="*/ 1098491 w 3716977"/>
              <a:gd name="connsiteY4" fmla="*/ 1261887 h 4714504"/>
              <a:gd name="connsiteX5" fmla="*/ 836473 w 3716977"/>
              <a:gd name="connsiteY5" fmla="*/ 2245212 h 4714504"/>
              <a:gd name="connsiteX6" fmla="*/ 1721339 w 3716977"/>
              <a:gd name="connsiteY6" fmla="*/ 3327017 h 4714504"/>
              <a:gd name="connsiteX7" fmla="*/ 1615542 w 3716977"/>
              <a:gd name="connsiteY7" fmla="*/ 4337623 h 4714504"/>
              <a:gd name="connsiteX8" fmla="*/ 0 w 3716977"/>
              <a:gd name="connsiteY8" fmla="*/ 4714504 h 4714504"/>
              <a:gd name="connsiteX9" fmla="*/ 0 w 3716977"/>
              <a:gd name="connsiteY9" fmla="*/ 4714504 h 4714504"/>
              <a:gd name="connsiteX0" fmla="*/ 3716977 w 3716977"/>
              <a:gd name="connsiteY0" fmla="*/ 0 h 4714504"/>
              <a:gd name="connsiteX1" fmla="*/ 3313093 w 3716977"/>
              <a:gd name="connsiteY1" fmla="*/ 638834 h 4714504"/>
              <a:gd name="connsiteX2" fmla="*/ 2826327 w 3716977"/>
              <a:gd name="connsiteY2" fmla="*/ 1092530 h 4714504"/>
              <a:gd name="connsiteX3" fmla="*/ 2050180 w 3716977"/>
              <a:gd name="connsiteY3" fmla="*/ 1273147 h 4714504"/>
              <a:gd name="connsiteX4" fmla="*/ 1098491 w 3716977"/>
              <a:gd name="connsiteY4" fmla="*/ 1261887 h 4714504"/>
              <a:gd name="connsiteX5" fmla="*/ 836473 w 3716977"/>
              <a:gd name="connsiteY5" fmla="*/ 2245212 h 4714504"/>
              <a:gd name="connsiteX6" fmla="*/ 1721339 w 3716977"/>
              <a:gd name="connsiteY6" fmla="*/ 3327017 h 4714504"/>
              <a:gd name="connsiteX7" fmla="*/ 1615542 w 3716977"/>
              <a:gd name="connsiteY7" fmla="*/ 4337623 h 4714504"/>
              <a:gd name="connsiteX8" fmla="*/ 0 w 3716977"/>
              <a:gd name="connsiteY8" fmla="*/ 4714504 h 4714504"/>
              <a:gd name="connsiteX9" fmla="*/ 0 w 3716977"/>
              <a:gd name="connsiteY9" fmla="*/ 4714504 h 4714504"/>
              <a:gd name="connsiteX0" fmla="*/ 3716977 w 3716977"/>
              <a:gd name="connsiteY0" fmla="*/ 0 h 4714504"/>
              <a:gd name="connsiteX1" fmla="*/ 3313093 w 3716977"/>
              <a:gd name="connsiteY1" fmla="*/ 638834 h 4714504"/>
              <a:gd name="connsiteX2" fmla="*/ 2826327 w 3716977"/>
              <a:gd name="connsiteY2" fmla="*/ 1092530 h 4714504"/>
              <a:gd name="connsiteX3" fmla="*/ 2050180 w 3716977"/>
              <a:gd name="connsiteY3" fmla="*/ 1273147 h 4714504"/>
              <a:gd name="connsiteX4" fmla="*/ 1098491 w 3716977"/>
              <a:gd name="connsiteY4" fmla="*/ 1393692 h 4714504"/>
              <a:gd name="connsiteX5" fmla="*/ 836473 w 3716977"/>
              <a:gd name="connsiteY5" fmla="*/ 2245212 h 4714504"/>
              <a:gd name="connsiteX6" fmla="*/ 1721339 w 3716977"/>
              <a:gd name="connsiteY6" fmla="*/ 3327017 h 4714504"/>
              <a:gd name="connsiteX7" fmla="*/ 1615542 w 3716977"/>
              <a:gd name="connsiteY7" fmla="*/ 4337623 h 4714504"/>
              <a:gd name="connsiteX8" fmla="*/ 0 w 3716977"/>
              <a:gd name="connsiteY8" fmla="*/ 4714504 h 4714504"/>
              <a:gd name="connsiteX9" fmla="*/ 0 w 3716977"/>
              <a:gd name="connsiteY9" fmla="*/ 4714504 h 4714504"/>
              <a:gd name="connsiteX0" fmla="*/ 3716977 w 3716977"/>
              <a:gd name="connsiteY0" fmla="*/ 0 h 4714504"/>
              <a:gd name="connsiteX1" fmla="*/ 3313093 w 3716977"/>
              <a:gd name="connsiteY1" fmla="*/ 638834 h 4714504"/>
              <a:gd name="connsiteX2" fmla="*/ 2826327 w 3716977"/>
              <a:gd name="connsiteY2" fmla="*/ 1092530 h 4714504"/>
              <a:gd name="connsiteX3" fmla="*/ 2050180 w 3716977"/>
              <a:gd name="connsiteY3" fmla="*/ 1273147 h 4714504"/>
              <a:gd name="connsiteX4" fmla="*/ 1098491 w 3716977"/>
              <a:gd name="connsiteY4" fmla="*/ 1393692 h 4714504"/>
              <a:gd name="connsiteX5" fmla="*/ 836473 w 3716977"/>
              <a:gd name="connsiteY5" fmla="*/ 2245212 h 4714504"/>
              <a:gd name="connsiteX6" fmla="*/ 1672135 w 3716977"/>
              <a:gd name="connsiteY6" fmla="*/ 3368206 h 4714504"/>
              <a:gd name="connsiteX7" fmla="*/ 1615542 w 3716977"/>
              <a:gd name="connsiteY7" fmla="*/ 4337623 h 4714504"/>
              <a:gd name="connsiteX8" fmla="*/ 0 w 3716977"/>
              <a:gd name="connsiteY8" fmla="*/ 4714504 h 4714504"/>
              <a:gd name="connsiteX9" fmla="*/ 0 w 3716977"/>
              <a:gd name="connsiteY9" fmla="*/ 4714504 h 47145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716977" h="4714504">
                <a:moveTo>
                  <a:pt x="3716977" y="0"/>
                </a:moveTo>
                <a:cubicBezTo>
                  <a:pt x="3637362" y="120202"/>
                  <a:pt x="3461535" y="456746"/>
                  <a:pt x="3313093" y="638834"/>
                </a:cubicBezTo>
                <a:cubicBezTo>
                  <a:pt x="3164651" y="820922"/>
                  <a:pt x="3036812" y="986811"/>
                  <a:pt x="2826327" y="1092530"/>
                </a:cubicBezTo>
                <a:cubicBezTo>
                  <a:pt x="2615842" y="1198249"/>
                  <a:pt x="2366855" y="1275126"/>
                  <a:pt x="2050180" y="1273147"/>
                </a:cubicBezTo>
                <a:cubicBezTo>
                  <a:pt x="1733505" y="1271168"/>
                  <a:pt x="1300776" y="1231681"/>
                  <a:pt x="1098491" y="1393692"/>
                </a:cubicBezTo>
                <a:cubicBezTo>
                  <a:pt x="896207" y="1555703"/>
                  <a:pt x="682094" y="1879056"/>
                  <a:pt x="836473" y="2245212"/>
                </a:cubicBezTo>
                <a:cubicBezTo>
                  <a:pt x="990852" y="2611368"/>
                  <a:pt x="1542290" y="3019471"/>
                  <a:pt x="1672135" y="3368206"/>
                </a:cubicBezTo>
                <a:cubicBezTo>
                  <a:pt x="1801980" y="3716941"/>
                  <a:pt x="1924301" y="4098137"/>
                  <a:pt x="1615542" y="4337623"/>
                </a:cubicBezTo>
                <a:cubicBezTo>
                  <a:pt x="1306783" y="4577109"/>
                  <a:pt x="180416" y="4596772"/>
                  <a:pt x="0" y="4714504"/>
                </a:cubicBezTo>
                <a:lnTo>
                  <a:pt x="0" y="4714504"/>
                </a:lnTo>
              </a:path>
            </a:pathLst>
          </a:custGeom>
          <a:noFill/>
          <a:ln w="57150">
            <a:solidFill>
              <a:srgbClr val="92D05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grpSp>
        <p:nvGrpSpPr>
          <p:cNvPr id="5" name="Group 4"/>
          <p:cNvGrpSpPr/>
          <p:nvPr/>
        </p:nvGrpSpPr>
        <p:grpSpPr>
          <a:xfrm>
            <a:off x="7401131" y="2360446"/>
            <a:ext cx="908631" cy="422744"/>
            <a:chOff x="9979071" y="3147263"/>
            <a:chExt cx="1211509" cy="563659"/>
          </a:xfrm>
        </p:grpSpPr>
        <p:sp>
          <p:nvSpPr>
            <p:cNvPr id="49" name="Rectangle 48"/>
            <p:cNvSpPr/>
            <p:nvPr/>
          </p:nvSpPr>
          <p:spPr>
            <a:xfrm>
              <a:off x="9979071" y="3337420"/>
              <a:ext cx="152400" cy="152400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13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0" name="TextBox 49"/>
                <p:cNvSpPr txBox="1"/>
                <p:nvPr/>
              </p:nvSpPr>
              <p:spPr>
                <a:xfrm>
                  <a:off x="10118492" y="3147263"/>
                  <a:ext cx="1072088" cy="56365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100" b="1" smtClean="0">
                            <a:solidFill>
                              <a:srgbClr val="92D050"/>
                            </a:solidFill>
                            <a:latin typeface="Cambria Math"/>
                          </a:rPr>
                          <m:t>𝐈</m:t>
                        </m:r>
                        <m:r>
                          <a:rPr lang="en-US" sz="2100" b="1" smtClean="0">
                            <a:solidFill>
                              <a:srgbClr val="92D050"/>
                            </a:solidFill>
                            <a:latin typeface="Cambria Math"/>
                          </a:rPr>
                          <m:t>(</m:t>
                        </m:r>
                        <m:sSup>
                          <m:sSupPr>
                            <m:ctrlPr>
                              <a:rPr lang="en-US" sz="2100" b="1" i="1">
                                <a:solidFill>
                                  <a:srgbClr val="92D05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100" i="1">
                                <a:solidFill>
                                  <a:srgbClr val="92D050"/>
                                </a:solidFill>
                                <a:latin typeface="Cambria Math"/>
                              </a:rPr>
                              <m:t>𝑡</m:t>
                            </m:r>
                          </m:e>
                          <m:sup>
                            <m:r>
                              <a:rPr lang="en-US" sz="2100" b="1">
                                <a:solidFill>
                                  <a:srgbClr val="92D050"/>
                                </a:solidFill>
                                <a:latin typeface="Cambria Math"/>
                              </a:rPr>
                              <m:t>𝐒</m:t>
                            </m:r>
                          </m:sup>
                        </m:sSup>
                        <m:r>
                          <a:rPr lang="en-US" sz="2100" b="1">
                            <a:solidFill>
                              <a:srgbClr val="92D050"/>
                            </a:solidFill>
                            <a:latin typeface="Cambria Math"/>
                          </a:rPr>
                          <m:t>)</m:t>
                        </m:r>
                      </m:oMath>
                    </m:oMathPara>
                  </a14:m>
                  <a:endParaRPr lang="en-US" sz="2100" b="1" dirty="0">
                    <a:solidFill>
                      <a:srgbClr val="92D050"/>
                    </a:solidFill>
                  </a:endParaRPr>
                </a:p>
              </p:txBody>
            </p:sp>
          </mc:Choice>
          <mc:Fallback xmlns="">
            <p:sp>
              <p:nvSpPr>
                <p:cNvPr id="50" name="TextBox 4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118492" y="3147263"/>
                  <a:ext cx="1072088" cy="563659"/>
                </a:xfrm>
                <a:prstGeom prst="rect">
                  <a:avLst/>
                </a:prstGeom>
                <a:blipFill rotWithShape="0">
                  <a:blip r:embed="rId22"/>
                  <a:stretch>
                    <a:fillRect b="-17143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7" name="Group 6"/>
          <p:cNvGrpSpPr/>
          <p:nvPr/>
        </p:nvGrpSpPr>
        <p:grpSpPr>
          <a:xfrm>
            <a:off x="1682515" y="1587265"/>
            <a:ext cx="1973731" cy="1282239"/>
            <a:chOff x="1682515" y="1587265"/>
            <a:chExt cx="1973731" cy="1282239"/>
          </a:xfrm>
        </p:grpSpPr>
        <p:cxnSp>
          <p:nvCxnSpPr>
            <p:cNvPr id="34" name="Straight Arrow Connector 33"/>
            <p:cNvCxnSpPr>
              <a:stCxn id="38" idx="7"/>
              <a:endCxn id="33" idx="3"/>
            </p:cNvCxnSpPr>
            <p:nvPr/>
          </p:nvCxnSpPr>
          <p:spPr>
            <a:xfrm flipV="1">
              <a:off x="1859523" y="2359543"/>
              <a:ext cx="369205" cy="333884"/>
            </a:xfrm>
            <a:prstGeom prst="straightConnector1">
              <a:avLst/>
            </a:prstGeom>
            <a:ln w="63500"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Arrow Connector 36"/>
            <p:cNvCxnSpPr>
              <a:stCxn id="39" idx="3"/>
              <a:endCxn id="33" idx="7"/>
            </p:cNvCxnSpPr>
            <p:nvPr/>
          </p:nvCxnSpPr>
          <p:spPr>
            <a:xfrm flipH="1">
              <a:off x="2569810" y="1764273"/>
              <a:ext cx="371267" cy="254188"/>
            </a:xfrm>
            <a:prstGeom prst="straightConnector1">
              <a:avLst/>
            </a:prstGeom>
            <a:ln w="63500"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Arrow Connector 35"/>
            <p:cNvCxnSpPr>
              <a:stCxn id="35" idx="6"/>
              <a:endCxn id="33" idx="2"/>
            </p:cNvCxnSpPr>
            <p:nvPr/>
          </p:nvCxnSpPr>
          <p:spPr>
            <a:xfrm>
              <a:off x="1682515" y="2189002"/>
              <a:ext cx="475572" cy="0"/>
            </a:xfrm>
            <a:prstGeom prst="straightConnector1">
              <a:avLst/>
            </a:prstGeom>
            <a:ln w="63500"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Arrow Connector 40"/>
            <p:cNvCxnSpPr>
              <a:stCxn id="40" idx="4"/>
              <a:endCxn id="33" idx="0"/>
            </p:cNvCxnSpPr>
            <p:nvPr/>
          </p:nvCxnSpPr>
          <p:spPr>
            <a:xfrm>
              <a:off x="2399269" y="1587265"/>
              <a:ext cx="0" cy="360555"/>
            </a:xfrm>
            <a:prstGeom prst="straightConnector1">
              <a:avLst/>
            </a:prstGeom>
            <a:ln w="63500"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" name="Group 1"/>
            <p:cNvGrpSpPr/>
            <p:nvPr/>
          </p:nvGrpSpPr>
          <p:grpSpPr>
            <a:xfrm>
              <a:off x="2158087" y="1947820"/>
              <a:ext cx="1498159" cy="921684"/>
              <a:chOff x="2158087" y="1947820"/>
              <a:chExt cx="1498159" cy="921684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33" name="Oval 32"/>
                  <p:cNvSpPr/>
                  <p:nvPr/>
                </p:nvSpPr>
                <p:spPr>
                  <a:xfrm>
                    <a:off x="2158087" y="1947820"/>
                    <a:ext cx="482364" cy="482364"/>
                  </a:xfrm>
                  <a:prstGeom prst="ellipse">
                    <a:avLst/>
                  </a:prstGeom>
                  <a:solidFill>
                    <a:schemeClr val="bg1">
                      <a:lumMod val="85000"/>
                    </a:schemeClr>
                  </a:solidFill>
                  <a:ln w="57150"/>
                </p:spPr>
                <p:style>
                  <a:lnRef idx="2">
                    <a:schemeClr val="accent1"/>
                  </a:lnRef>
                  <a:fillRef idx="1">
                    <a:schemeClr val="lt1"/>
                  </a:fillRef>
                  <a:effectRef idx="0">
                    <a:schemeClr val="accent1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2400" i="1">
                              <a:latin typeface="Cambria Math"/>
                            </a:rPr>
                            <m:t> </m:t>
                          </m:r>
                          <m:r>
                            <a:rPr lang="en-US" sz="2400" b="1">
                              <a:latin typeface="Cambria Math"/>
                            </a:rPr>
                            <m:t>𝐒</m:t>
                          </m:r>
                        </m:oMath>
                      </m:oMathPara>
                    </a14:m>
                    <a:endParaRPr lang="en-US" sz="2400" b="1" dirty="0"/>
                  </a:p>
                </p:txBody>
              </p:sp>
            </mc:Choice>
            <mc:Fallback xmlns="">
              <p:sp>
                <p:nvSpPr>
                  <p:cNvPr id="33" name="Oval 32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158087" y="1947820"/>
                    <a:ext cx="482364" cy="482364"/>
                  </a:xfrm>
                  <a:prstGeom prst="ellipse">
                    <a:avLst/>
                  </a:prstGeom>
                  <a:blipFill rotWithShape="0">
                    <a:blip r:embed="rId23"/>
                    <a:stretch>
                      <a:fillRect/>
                    </a:stretch>
                  </a:blipFill>
                  <a:ln w="57150"/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57" name="Rectangle 56"/>
                  <p:cNvSpPr/>
                  <p:nvPr/>
                </p:nvSpPr>
                <p:spPr>
                  <a:xfrm>
                    <a:off x="2282793" y="2493632"/>
                    <a:ext cx="1373453" cy="375872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 algn="ctr"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1800" b="1">
                              <a:latin typeface="Cambria Math"/>
                            </a:rPr>
                            <m:t>𝐒</m:t>
                          </m:r>
                          <m:r>
                            <a:rPr lang="en-US" sz="1800" b="1">
                              <a:latin typeface="Cambria Math"/>
                            </a:rPr>
                            <m:t>={</m:t>
                          </m:r>
                          <m:sSup>
                            <m:sSupPr>
                              <m:ctrlPr>
                                <a:rPr lang="en-US" sz="180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1800" b="1">
                                  <a:latin typeface="Cambria Math"/>
                                </a:rPr>
                                <m:t>𝐱</m:t>
                              </m:r>
                            </m:e>
                            <m:sup>
                              <m:r>
                                <a:rPr lang="en-US" sz="1800" b="1">
                                  <a:latin typeface="Cambria Math"/>
                                </a:rPr>
                                <m:t>𝐒</m:t>
                              </m:r>
                            </m:sup>
                          </m:sSup>
                          <m:r>
                            <a:rPr lang="en-US" sz="1800" b="1">
                              <a:latin typeface="Cambria Math"/>
                            </a:rPr>
                            <m:t>, </m:t>
                          </m:r>
                          <m:sSup>
                            <m:sSupPr>
                              <m:ctrlPr>
                                <a:rPr lang="en-US" sz="180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1800" i="1">
                                  <a:latin typeface="Cambria Math"/>
                                </a:rPr>
                                <m:t>𝑟</m:t>
                              </m:r>
                            </m:e>
                            <m:sup>
                              <m:r>
                                <a:rPr lang="en-US" sz="1800" b="1">
                                  <a:latin typeface="Cambria Math"/>
                                </a:rPr>
                                <m:t>𝐒</m:t>
                              </m:r>
                            </m:sup>
                          </m:sSup>
                          <m:r>
                            <a:rPr lang="en-US" sz="1800" b="1">
                              <a:latin typeface="Cambria Math"/>
                            </a:rPr>
                            <m:t>}</m:t>
                          </m:r>
                        </m:oMath>
                      </m:oMathPara>
                    </a14:m>
                    <a:endParaRPr lang="en-US" sz="1800" dirty="0"/>
                  </a:p>
                </p:txBody>
              </p:sp>
            </mc:Choice>
            <mc:Fallback xmlns="">
              <p:sp>
                <p:nvSpPr>
                  <p:cNvPr id="57" name="Rectangle 56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282793" y="2493632"/>
                    <a:ext cx="1373453" cy="375872"/>
                  </a:xfrm>
                  <a:prstGeom prst="rect">
                    <a:avLst/>
                  </a:prstGeom>
                  <a:blipFill rotWithShape="0">
                    <a:blip r:embed="rId24"/>
                    <a:stretch>
                      <a:fillRect b="-14516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</p:grpSp>
      <p:grpSp>
        <p:nvGrpSpPr>
          <p:cNvPr id="6" name="Group 5"/>
          <p:cNvGrpSpPr/>
          <p:nvPr/>
        </p:nvGrpSpPr>
        <p:grpSpPr>
          <a:xfrm>
            <a:off x="6534150" y="1943100"/>
            <a:ext cx="1028700" cy="1028700"/>
            <a:chOff x="8823092" y="2590800"/>
            <a:chExt cx="1371600" cy="1371600"/>
          </a:xfrm>
        </p:grpSpPr>
        <p:grpSp>
          <p:nvGrpSpPr>
            <p:cNvPr id="48" name="Group 47"/>
            <p:cNvGrpSpPr/>
            <p:nvPr/>
          </p:nvGrpSpPr>
          <p:grpSpPr>
            <a:xfrm>
              <a:off x="9051692" y="2663940"/>
              <a:ext cx="683350" cy="660902"/>
              <a:chOff x="5676700" y="2169723"/>
              <a:chExt cx="683350" cy="660902"/>
            </a:xfrm>
          </p:grpSpPr>
          <p:sp>
            <p:nvSpPr>
              <p:cNvPr id="51" name="Rectangle 50"/>
              <p:cNvSpPr/>
              <p:nvPr/>
            </p:nvSpPr>
            <p:spPr>
              <a:xfrm>
                <a:off x="6057702" y="2678225"/>
                <a:ext cx="152400" cy="152400"/>
              </a:xfrm>
              <a:prstGeom prst="rect">
                <a:avLst/>
              </a:prstGeom>
              <a:solidFill>
                <a:srgbClr val="00FF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13">
                  <a:solidFill>
                    <a:srgbClr val="0070C0"/>
                  </a:solidFill>
                </a:endParaRPr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52" name="TextBox 51"/>
                  <p:cNvSpPr txBox="1"/>
                  <p:nvPr/>
                </p:nvSpPr>
                <p:spPr>
                  <a:xfrm>
                    <a:off x="5676700" y="2169723"/>
                    <a:ext cx="683350" cy="563658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p>
                            <m:sSupPr>
                              <m:ctrlPr>
                                <a:rPr lang="en-US" sz="2100" b="1" i="1">
                                  <a:solidFill>
                                    <a:srgbClr val="00FF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100" b="1">
                                  <a:solidFill>
                                    <a:srgbClr val="00FFFF"/>
                                  </a:solidFill>
                                  <a:latin typeface="Cambria Math"/>
                                </a:rPr>
                                <m:t>𝐱</m:t>
                              </m:r>
                            </m:e>
                            <m:sup>
                              <m:r>
                                <a:rPr lang="en-US" sz="2100" b="1">
                                  <a:solidFill>
                                    <a:srgbClr val="00FFFF"/>
                                  </a:solidFill>
                                  <a:latin typeface="Cambria Math"/>
                                </a:rPr>
                                <m:t>𝐒</m:t>
                              </m:r>
                            </m:sup>
                          </m:sSup>
                        </m:oMath>
                      </m:oMathPara>
                    </a14:m>
                    <a:endParaRPr lang="en-US" sz="2100" b="1" dirty="0">
                      <a:solidFill>
                        <a:srgbClr val="0070C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52" name="TextBox 51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5676700" y="2169723"/>
                    <a:ext cx="683350" cy="563658"/>
                  </a:xfrm>
                  <a:prstGeom prst="rect">
                    <a:avLst/>
                  </a:prstGeom>
                  <a:blipFill rotWithShape="0">
                    <a:blip r:embed="rId25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8" name="Rectangle 57"/>
                <p:cNvSpPr/>
                <p:nvPr/>
              </p:nvSpPr>
              <p:spPr>
                <a:xfrm>
                  <a:off x="8973579" y="3350175"/>
                  <a:ext cx="669756" cy="563659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en-US" sz="2100" b="1" i="1">
                                <a:solidFill>
                                  <a:srgbClr val="00FFFF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100" i="1">
                                <a:solidFill>
                                  <a:srgbClr val="00FFFF"/>
                                </a:solidFill>
                                <a:latin typeface="Cambria Math"/>
                              </a:rPr>
                              <m:t>𝑟</m:t>
                            </m:r>
                          </m:e>
                          <m:sup>
                            <m:r>
                              <a:rPr lang="en-US" sz="2100" b="1">
                                <a:solidFill>
                                  <a:srgbClr val="00FFFF"/>
                                </a:solidFill>
                                <a:latin typeface="Cambria Math"/>
                              </a:rPr>
                              <m:t>𝐒</m:t>
                            </m:r>
                          </m:sup>
                        </m:sSup>
                      </m:oMath>
                    </m:oMathPara>
                  </a14:m>
                  <a:endParaRPr lang="en-US" sz="2100" dirty="0"/>
                </a:p>
              </p:txBody>
            </p:sp>
          </mc:Choice>
          <mc:Fallback xmlns="">
            <p:sp>
              <p:nvSpPr>
                <p:cNvPr id="58" name="Rectangle 57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973579" y="3350175"/>
                  <a:ext cx="669756" cy="563659"/>
                </a:xfrm>
                <a:prstGeom prst="rect">
                  <a:avLst/>
                </a:prstGeom>
                <a:blipFill rotWithShape="0">
                  <a:blip r:embed="rId2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59" name="Straight Arrow Connector 58"/>
            <p:cNvCxnSpPr>
              <a:stCxn id="51" idx="2"/>
              <a:endCxn id="60" idx="4"/>
            </p:cNvCxnSpPr>
            <p:nvPr/>
          </p:nvCxnSpPr>
          <p:spPr>
            <a:xfrm flipH="1">
              <a:off x="9508892" y="3324842"/>
              <a:ext cx="2" cy="637558"/>
            </a:xfrm>
            <a:prstGeom prst="straightConnector1">
              <a:avLst/>
            </a:prstGeom>
            <a:ln w="28575">
              <a:solidFill>
                <a:srgbClr val="00FFFF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0" name="Oval 59"/>
            <p:cNvSpPr/>
            <p:nvPr/>
          </p:nvSpPr>
          <p:spPr>
            <a:xfrm>
              <a:off x="8823092" y="2590800"/>
              <a:ext cx="1371600" cy="1371600"/>
            </a:xfrm>
            <a:prstGeom prst="ellipse">
              <a:avLst/>
            </a:prstGeom>
            <a:noFill/>
            <a:ln w="38100">
              <a:solidFill>
                <a:srgbClr val="00FFFF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13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61" name="Rectangle 60"/>
              <p:cNvSpPr/>
              <p:nvPr/>
            </p:nvSpPr>
            <p:spPr>
              <a:xfrm>
                <a:off x="1130839" y="3562350"/>
                <a:ext cx="2974148" cy="46820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sz="2400" b="1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1">
                            <a:latin typeface="Cambria Math"/>
                          </a:rPr>
                          <m:t>𝐱</m:t>
                        </m:r>
                      </m:e>
                      <m:sup>
                        <m:r>
                          <a:rPr lang="en-US" sz="2400" b="1">
                            <a:latin typeface="Cambria Math"/>
                          </a:rPr>
                          <m:t>𝐏</m:t>
                        </m:r>
                      </m:sup>
                    </m:sSup>
                  </m:oMath>
                </a14:m>
                <a:r>
                  <a:rPr lang="en-US" sz="2400" dirty="0"/>
                  <a:t>: </a:t>
                </a:r>
                <a:r>
                  <a:rPr lang="en-US" sz="2100" dirty="0"/>
                  <a:t>panel center location</a:t>
                </a:r>
              </a:p>
            </p:txBody>
          </p:sp>
        </mc:Choice>
        <mc:Fallback xmlns="">
          <p:sp>
            <p:nvSpPr>
              <p:cNvPr id="61" name="Rectangle 6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30839" y="3562350"/>
                <a:ext cx="2974148" cy="468205"/>
              </a:xfrm>
              <a:prstGeom prst="rect">
                <a:avLst/>
              </a:prstGeom>
              <a:blipFill rotWithShape="0">
                <a:blip r:embed="rId27"/>
                <a:stretch>
                  <a:fillRect t="-9091" r="-1848" b="-2857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2" name="Rectangle 61"/>
              <p:cNvSpPr/>
              <p:nvPr/>
            </p:nvSpPr>
            <p:spPr>
              <a:xfrm>
                <a:off x="1130838" y="4051115"/>
                <a:ext cx="2684838" cy="46820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sz="2400" b="1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1">
                            <a:latin typeface="Cambria Math" panose="02040503050406030204" pitchFamily="18" charset="0"/>
                          </a:rPr>
                          <m:t>𝐭</m:t>
                        </m:r>
                      </m:e>
                      <m:sup>
                        <m:r>
                          <a:rPr lang="en-US" sz="2400" b="1">
                            <a:latin typeface="Cambria Math"/>
                          </a:rPr>
                          <m:t>𝐏</m:t>
                        </m:r>
                      </m:sup>
                    </m:sSup>
                  </m:oMath>
                </a14:m>
                <a:r>
                  <a:rPr lang="en-US" sz="2400" dirty="0"/>
                  <a:t>: </a:t>
                </a:r>
                <a:r>
                  <a:rPr lang="en-US" sz="2100" dirty="0"/>
                  <a:t>control point index</a:t>
                </a:r>
              </a:p>
            </p:txBody>
          </p:sp>
        </mc:Choice>
        <mc:Fallback xmlns="">
          <p:sp>
            <p:nvSpPr>
              <p:cNvPr id="62" name="Rectangle 6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30838" y="4051115"/>
                <a:ext cx="2684838" cy="468205"/>
              </a:xfrm>
              <a:prstGeom prst="rect">
                <a:avLst/>
              </a:prstGeom>
              <a:blipFill rotWithShape="0">
                <a:blip r:embed="rId28"/>
                <a:stretch>
                  <a:fillRect l="-227" t="-9211" r="-1818" b="-3026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992634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animBg="1"/>
      <p:bldP spid="39" grpId="0" animBg="1"/>
      <p:bldP spid="46" grpId="0" animBg="1"/>
      <p:bldP spid="61" grpId="0"/>
      <p:bldP spid="6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" y="819150"/>
            <a:ext cx="8705850" cy="454214"/>
          </a:xfrm>
          <a:noFill/>
        </p:spPr>
        <p:txBody>
          <a:bodyPr>
            <a:noAutofit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>
                <a:latin typeface="+mn-lt"/>
                <a:ea typeface="+mn-ea"/>
                <a:cs typeface="+mn-cs"/>
              </a:rPr>
              <a:t>Composition of </a:t>
            </a:r>
            <a:r>
              <a:rPr lang="en-US" sz="2400" dirty="0" smtClean="0">
                <a:latin typeface="+mn-lt"/>
                <a:ea typeface="+mn-ea"/>
                <a:cs typeface="+mn-cs"/>
              </a:rPr>
              <a:t>manga elements (i.e., subjects     and balloons    )</a:t>
            </a:r>
            <a:endParaRPr lang="en-US" sz="2400" dirty="0"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614671" y="154885"/>
            <a:ext cx="1959575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000" b="1" dirty="0">
                <a:solidFill>
                  <a:srgbClr val="FF6600"/>
                </a:solidFill>
              </a:rPr>
              <a:t>Motivation</a:t>
            </a:r>
          </a:p>
        </p:txBody>
      </p:sp>
      <p:grpSp>
        <p:nvGrpSpPr>
          <p:cNvPr id="3" name="Group 2"/>
          <p:cNvGrpSpPr>
            <a:grpSpLocks noChangeAspect="1"/>
          </p:cNvGrpSpPr>
          <p:nvPr/>
        </p:nvGrpSpPr>
        <p:grpSpPr>
          <a:xfrm>
            <a:off x="3278020" y="1352550"/>
            <a:ext cx="2438400" cy="3657600"/>
            <a:chOff x="3886200" y="1314450"/>
            <a:chExt cx="2536213" cy="3804320"/>
          </a:xfrm>
        </p:grpSpPr>
        <p:pic>
          <p:nvPicPr>
            <p:cNvPr id="18" name="Picture 3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3886200" y="1314450"/>
              <a:ext cx="2536213" cy="380432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19" name="Group 18"/>
            <p:cNvGrpSpPr>
              <a:grpSpLocks noChangeAspect="1"/>
            </p:cNvGrpSpPr>
            <p:nvPr/>
          </p:nvGrpSpPr>
          <p:grpSpPr>
            <a:xfrm>
              <a:off x="5230666" y="2599389"/>
              <a:ext cx="274321" cy="274321"/>
              <a:chOff x="3967655" y="2693275"/>
              <a:chExt cx="388883" cy="388883"/>
            </a:xfrm>
          </p:grpSpPr>
          <p:sp>
            <p:nvSpPr>
              <p:cNvPr id="20" name="Oval 19"/>
              <p:cNvSpPr/>
              <p:nvPr/>
            </p:nvSpPr>
            <p:spPr>
              <a:xfrm>
                <a:off x="4009697" y="2735317"/>
                <a:ext cx="304800" cy="304800"/>
              </a:xfrm>
              <a:prstGeom prst="ellipse">
                <a:avLst/>
              </a:prstGeom>
              <a:solidFill>
                <a:srgbClr val="00FF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13"/>
              </a:p>
            </p:txBody>
          </p:sp>
          <p:sp>
            <p:nvSpPr>
              <p:cNvPr id="21" name="Oval 20"/>
              <p:cNvSpPr/>
              <p:nvPr/>
            </p:nvSpPr>
            <p:spPr>
              <a:xfrm>
                <a:off x="3967655" y="2693275"/>
                <a:ext cx="388883" cy="388883"/>
              </a:xfrm>
              <a:prstGeom prst="ellipse">
                <a:avLst/>
              </a:prstGeom>
              <a:noFill/>
              <a:ln w="28575">
                <a:solidFill>
                  <a:srgbClr val="00FFF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13"/>
              </a:p>
            </p:txBody>
          </p:sp>
        </p:grpSp>
        <p:grpSp>
          <p:nvGrpSpPr>
            <p:cNvPr id="22" name="Group 21"/>
            <p:cNvGrpSpPr>
              <a:grpSpLocks noChangeAspect="1"/>
            </p:cNvGrpSpPr>
            <p:nvPr/>
          </p:nvGrpSpPr>
          <p:grpSpPr>
            <a:xfrm>
              <a:off x="4272357" y="1840230"/>
              <a:ext cx="274321" cy="274321"/>
              <a:chOff x="2569780" y="1794642"/>
              <a:chExt cx="388883" cy="388883"/>
            </a:xfrm>
          </p:grpSpPr>
          <p:sp>
            <p:nvSpPr>
              <p:cNvPr id="23" name="Oval 22"/>
              <p:cNvSpPr/>
              <p:nvPr/>
            </p:nvSpPr>
            <p:spPr>
              <a:xfrm>
                <a:off x="2611822" y="1836684"/>
                <a:ext cx="304800" cy="304800"/>
              </a:xfrm>
              <a:prstGeom prst="ellipse">
                <a:avLst/>
              </a:prstGeom>
              <a:solidFill>
                <a:srgbClr val="D6009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13"/>
              </a:p>
            </p:txBody>
          </p:sp>
          <p:sp>
            <p:nvSpPr>
              <p:cNvPr id="24" name="Oval 23"/>
              <p:cNvSpPr/>
              <p:nvPr/>
            </p:nvSpPr>
            <p:spPr>
              <a:xfrm>
                <a:off x="2569780" y="1794642"/>
                <a:ext cx="388883" cy="388883"/>
              </a:xfrm>
              <a:prstGeom prst="ellipse">
                <a:avLst/>
              </a:prstGeom>
              <a:noFill/>
              <a:ln w="28575">
                <a:solidFill>
                  <a:srgbClr val="D6009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13"/>
              </a:p>
            </p:txBody>
          </p:sp>
        </p:grpSp>
        <p:grpSp>
          <p:nvGrpSpPr>
            <p:cNvPr id="25" name="Group 24"/>
            <p:cNvGrpSpPr>
              <a:grpSpLocks noChangeAspect="1"/>
            </p:cNvGrpSpPr>
            <p:nvPr/>
          </p:nvGrpSpPr>
          <p:grpSpPr>
            <a:xfrm>
              <a:off x="4108929" y="2827989"/>
              <a:ext cx="274321" cy="274321"/>
              <a:chOff x="2569780" y="1794642"/>
              <a:chExt cx="388883" cy="388883"/>
            </a:xfrm>
          </p:grpSpPr>
          <p:sp>
            <p:nvSpPr>
              <p:cNvPr id="26" name="Oval 25"/>
              <p:cNvSpPr/>
              <p:nvPr/>
            </p:nvSpPr>
            <p:spPr>
              <a:xfrm>
                <a:off x="2611822" y="1836684"/>
                <a:ext cx="304800" cy="304800"/>
              </a:xfrm>
              <a:prstGeom prst="ellipse">
                <a:avLst/>
              </a:prstGeom>
              <a:solidFill>
                <a:srgbClr val="D6009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13"/>
              </a:p>
            </p:txBody>
          </p:sp>
          <p:sp>
            <p:nvSpPr>
              <p:cNvPr id="27" name="Oval 26"/>
              <p:cNvSpPr/>
              <p:nvPr/>
            </p:nvSpPr>
            <p:spPr>
              <a:xfrm>
                <a:off x="2569780" y="1794642"/>
                <a:ext cx="388883" cy="388883"/>
              </a:xfrm>
              <a:prstGeom prst="ellipse">
                <a:avLst/>
              </a:prstGeom>
              <a:noFill/>
              <a:ln w="28575">
                <a:solidFill>
                  <a:srgbClr val="D6009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13"/>
              </a:p>
            </p:txBody>
          </p:sp>
        </p:grpSp>
        <p:grpSp>
          <p:nvGrpSpPr>
            <p:cNvPr id="28" name="Group 27"/>
            <p:cNvGrpSpPr>
              <a:grpSpLocks noChangeAspect="1"/>
            </p:cNvGrpSpPr>
            <p:nvPr/>
          </p:nvGrpSpPr>
          <p:grpSpPr>
            <a:xfrm>
              <a:off x="4861721" y="4093422"/>
              <a:ext cx="274321" cy="274321"/>
              <a:chOff x="3967655" y="2693275"/>
              <a:chExt cx="388883" cy="388883"/>
            </a:xfrm>
          </p:grpSpPr>
          <p:sp>
            <p:nvSpPr>
              <p:cNvPr id="29" name="Oval 28"/>
              <p:cNvSpPr/>
              <p:nvPr/>
            </p:nvSpPr>
            <p:spPr>
              <a:xfrm>
                <a:off x="4009697" y="2735317"/>
                <a:ext cx="304800" cy="304800"/>
              </a:xfrm>
              <a:prstGeom prst="ellipse">
                <a:avLst/>
              </a:prstGeom>
              <a:solidFill>
                <a:srgbClr val="00FF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13"/>
              </a:p>
            </p:txBody>
          </p:sp>
          <p:sp>
            <p:nvSpPr>
              <p:cNvPr id="30" name="Oval 29"/>
              <p:cNvSpPr/>
              <p:nvPr/>
            </p:nvSpPr>
            <p:spPr>
              <a:xfrm>
                <a:off x="3967655" y="2693275"/>
                <a:ext cx="388883" cy="388883"/>
              </a:xfrm>
              <a:prstGeom prst="ellipse">
                <a:avLst/>
              </a:prstGeom>
              <a:noFill/>
              <a:ln w="28575">
                <a:solidFill>
                  <a:srgbClr val="00FFF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13"/>
              </a:p>
            </p:txBody>
          </p:sp>
        </p:grpSp>
        <p:grpSp>
          <p:nvGrpSpPr>
            <p:cNvPr id="31" name="Group 30"/>
            <p:cNvGrpSpPr>
              <a:grpSpLocks noChangeAspect="1"/>
            </p:cNvGrpSpPr>
            <p:nvPr/>
          </p:nvGrpSpPr>
          <p:grpSpPr>
            <a:xfrm>
              <a:off x="3962480" y="3973379"/>
              <a:ext cx="274321" cy="274321"/>
              <a:chOff x="2569780" y="1794642"/>
              <a:chExt cx="388883" cy="388883"/>
            </a:xfrm>
          </p:grpSpPr>
          <p:sp>
            <p:nvSpPr>
              <p:cNvPr id="32" name="Oval 31"/>
              <p:cNvSpPr/>
              <p:nvPr/>
            </p:nvSpPr>
            <p:spPr>
              <a:xfrm>
                <a:off x="2611822" y="1836684"/>
                <a:ext cx="304800" cy="304800"/>
              </a:xfrm>
              <a:prstGeom prst="ellipse">
                <a:avLst/>
              </a:prstGeom>
              <a:solidFill>
                <a:srgbClr val="D6009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13"/>
              </a:p>
            </p:txBody>
          </p:sp>
          <p:sp>
            <p:nvSpPr>
              <p:cNvPr id="33" name="Oval 32"/>
              <p:cNvSpPr/>
              <p:nvPr/>
            </p:nvSpPr>
            <p:spPr>
              <a:xfrm>
                <a:off x="2569780" y="1794642"/>
                <a:ext cx="388883" cy="388883"/>
              </a:xfrm>
              <a:prstGeom prst="ellipse">
                <a:avLst/>
              </a:prstGeom>
              <a:noFill/>
              <a:ln w="28575">
                <a:solidFill>
                  <a:srgbClr val="D6009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13"/>
              </a:p>
            </p:txBody>
          </p:sp>
        </p:grpSp>
        <p:grpSp>
          <p:nvGrpSpPr>
            <p:cNvPr id="34" name="Group 33"/>
            <p:cNvGrpSpPr>
              <a:grpSpLocks noChangeAspect="1"/>
            </p:cNvGrpSpPr>
            <p:nvPr/>
          </p:nvGrpSpPr>
          <p:grpSpPr>
            <a:xfrm>
              <a:off x="5715000" y="3943722"/>
              <a:ext cx="274321" cy="274321"/>
              <a:chOff x="2569780" y="1794642"/>
              <a:chExt cx="388883" cy="388883"/>
            </a:xfrm>
          </p:grpSpPr>
          <p:sp>
            <p:nvSpPr>
              <p:cNvPr id="35" name="Oval 34"/>
              <p:cNvSpPr/>
              <p:nvPr/>
            </p:nvSpPr>
            <p:spPr>
              <a:xfrm>
                <a:off x="2611822" y="1836684"/>
                <a:ext cx="304800" cy="304800"/>
              </a:xfrm>
              <a:prstGeom prst="ellipse">
                <a:avLst/>
              </a:prstGeom>
              <a:solidFill>
                <a:srgbClr val="D6009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13"/>
              </a:p>
            </p:txBody>
          </p:sp>
          <p:sp>
            <p:nvSpPr>
              <p:cNvPr id="36" name="Oval 35"/>
              <p:cNvSpPr/>
              <p:nvPr/>
            </p:nvSpPr>
            <p:spPr>
              <a:xfrm>
                <a:off x="2569780" y="1794642"/>
                <a:ext cx="388883" cy="388883"/>
              </a:xfrm>
              <a:prstGeom prst="ellipse">
                <a:avLst/>
              </a:prstGeom>
              <a:noFill/>
              <a:ln w="28575">
                <a:solidFill>
                  <a:srgbClr val="D6009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13"/>
              </a:p>
            </p:txBody>
          </p:sp>
        </p:grpSp>
      </p:grpSp>
      <p:grpSp>
        <p:nvGrpSpPr>
          <p:cNvPr id="64" name="Group 63"/>
          <p:cNvGrpSpPr>
            <a:grpSpLocks noChangeAspect="1"/>
          </p:cNvGrpSpPr>
          <p:nvPr/>
        </p:nvGrpSpPr>
        <p:grpSpPr>
          <a:xfrm>
            <a:off x="6496050" y="968564"/>
            <a:ext cx="205740" cy="205740"/>
            <a:chOff x="3967655" y="2693275"/>
            <a:chExt cx="388883" cy="388883"/>
          </a:xfrm>
        </p:grpSpPr>
        <p:sp>
          <p:nvSpPr>
            <p:cNvPr id="65" name="Oval 64"/>
            <p:cNvSpPr/>
            <p:nvPr/>
          </p:nvSpPr>
          <p:spPr>
            <a:xfrm>
              <a:off x="4009696" y="2735316"/>
              <a:ext cx="304799" cy="304799"/>
            </a:xfrm>
            <a:prstGeom prst="ellipse">
              <a:avLst/>
            </a:prstGeom>
            <a:solidFill>
              <a:srgbClr val="00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13"/>
            </a:p>
          </p:txBody>
        </p:sp>
        <p:sp>
          <p:nvSpPr>
            <p:cNvPr id="66" name="Oval 65"/>
            <p:cNvSpPr/>
            <p:nvPr/>
          </p:nvSpPr>
          <p:spPr>
            <a:xfrm>
              <a:off x="3967655" y="2693275"/>
              <a:ext cx="388883" cy="388883"/>
            </a:xfrm>
            <a:prstGeom prst="ellipse">
              <a:avLst/>
            </a:prstGeom>
            <a:noFill/>
            <a:ln w="28575">
              <a:solidFill>
                <a:srgbClr val="00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13"/>
            </a:p>
          </p:txBody>
        </p:sp>
      </p:grpSp>
      <p:grpSp>
        <p:nvGrpSpPr>
          <p:cNvPr id="67" name="Group 66"/>
          <p:cNvGrpSpPr>
            <a:grpSpLocks noChangeAspect="1"/>
          </p:cNvGrpSpPr>
          <p:nvPr/>
        </p:nvGrpSpPr>
        <p:grpSpPr>
          <a:xfrm>
            <a:off x="8401050" y="968564"/>
            <a:ext cx="205740" cy="205740"/>
            <a:chOff x="2569780" y="1794642"/>
            <a:chExt cx="388883" cy="388883"/>
          </a:xfrm>
        </p:grpSpPr>
        <p:sp>
          <p:nvSpPr>
            <p:cNvPr id="68" name="Oval 67"/>
            <p:cNvSpPr/>
            <p:nvPr/>
          </p:nvSpPr>
          <p:spPr>
            <a:xfrm>
              <a:off x="2611821" y="1836683"/>
              <a:ext cx="304799" cy="304799"/>
            </a:xfrm>
            <a:prstGeom prst="ellipse">
              <a:avLst/>
            </a:prstGeom>
            <a:solidFill>
              <a:srgbClr val="D6009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13"/>
            </a:p>
          </p:txBody>
        </p:sp>
        <p:sp>
          <p:nvSpPr>
            <p:cNvPr id="69" name="Oval 68"/>
            <p:cNvSpPr/>
            <p:nvPr/>
          </p:nvSpPr>
          <p:spPr>
            <a:xfrm>
              <a:off x="2569780" y="1794642"/>
              <a:ext cx="388883" cy="388883"/>
            </a:xfrm>
            <a:prstGeom prst="ellipse">
              <a:avLst/>
            </a:prstGeom>
            <a:noFill/>
            <a:ln w="28575">
              <a:solidFill>
                <a:srgbClr val="D6009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13"/>
            </a:p>
          </p:txBody>
        </p:sp>
      </p:grpSp>
      <p:sp>
        <p:nvSpPr>
          <p:cNvPr id="37" name="TextBox 36"/>
          <p:cNvSpPr txBox="1"/>
          <p:nvPr/>
        </p:nvSpPr>
        <p:spPr>
          <a:xfrm>
            <a:off x="-57832" y="4972051"/>
            <a:ext cx="2286682" cy="2192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25" dirty="0"/>
              <a:t>© </a:t>
            </a:r>
            <a:r>
              <a:rPr lang="en-US" sz="825" dirty="0" err="1"/>
              <a:t>Tsugumi</a:t>
            </a:r>
            <a:r>
              <a:rPr lang="en-US" sz="825" dirty="0"/>
              <a:t> </a:t>
            </a:r>
            <a:r>
              <a:rPr lang="en-US" sz="825" dirty="0" err="1"/>
              <a:t>Ohba</a:t>
            </a:r>
            <a:r>
              <a:rPr lang="en-US" sz="825" dirty="0"/>
              <a:t>, Takeshi Obata / </a:t>
            </a:r>
            <a:r>
              <a:rPr lang="en-US" sz="825" dirty="0" err="1"/>
              <a:t>Shueisha</a:t>
            </a:r>
            <a:r>
              <a:rPr lang="en-US" sz="825" dirty="0"/>
              <a:t> Inc.</a:t>
            </a:r>
          </a:p>
        </p:txBody>
      </p:sp>
    </p:spTree>
    <p:extLst>
      <p:ext uri="{BB962C8B-B14F-4D97-AF65-F5344CB8AC3E}">
        <p14:creationId xmlns:p14="http://schemas.microsoft.com/office/powerpoint/2010/main" val="3678289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2770918" y="1915597"/>
            <a:ext cx="3006953" cy="1155680"/>
            <a:chOff x="2770918" y="1915597"/>
            <a:chExt cx="3006953" cy="1155680"/>
          </a:xfrm>
        </p:grpSpPr>
        <p:sp>
          <p:nvSpPr>
            <p:cNvPr id="35" name="Rounded Rectangle 34"/>
            <p:cNvSpPr/>
            <p:nvPr/>
          </p:nvSpPr>
          <p:spPr>
            <a:xfrm>
              <a:off x="3373285" y="2313504"/>
              <a:ext cx="2404586" cy="601147"/>
            </a:xfrm>
            <a:prstGeom prst="roundRect">
              <a:avLst/>
            </a:prstGeom>
            <a:noFill/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100" dirty="0">
                  <a:solidFill>
                    <a:schemeClr val="tx1"/>
                  </a:solidFill>
                </a:rPr>
                <a:t>Subject Placement</a:t>
              </a:r>
            </a:p>
          </p:txBody>
        </p:sp>
        <p:cxnSp>
          <p:nvCxnSpPr>
            <p:cNvPr id="38" name="Straight Arrow Connector 37"/>
            <p:cNvCxnSpPr>
              <a:stCxn id="34" idx="2"/>
              <a:endCxn id="35" idx="0"/>
            </p:cNvCxnSpPr>
            <p:nvPr/>
          </p:nvCxnSpPr>
          <p:spPr>
            <a:xfrm>
              <a:off x="4575578" y="1915597"/>
              <a:ext cx="0" cy="397907"/>
            </a:xfrm>
            <a:prstGeom prst="straightConnector1">
              <a:avLst/>
            </a:prstGeom>
            <a:ln w="571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Arrow Connector 53"/>
            <p:cNvCxnSpPr>
              <a:stCxn id="33" idx="3"/>
              <a:endCxn id="35" idx="1"/>
            </p:cNvCxnSpPr>
            <p:nvPr/>
          </p:nvCxnSpPr>
          <p:spPr>
            <a:xfrm flipV="1">
              <a:off x="2770918" y="2614077"/>
              <a:ext cx="602367" cy="457200"/>
            </a:xfrm>
            <a:prstGeom prst="straightConnector1">
              <a:avLst/>
            </a:prstGeom>
            <a:ln w="571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" name="Group 3"/>
          <p:cNvGrpSpPr/>
          <p:nvPr/>
        </p:nvGrpSpPr>
        <p:grpSpPr>
          <a:xfrm>
            <a:off x="2770918" y="2914650"/>
            <a:ext cx="3006953" cy="1001197"/>
            <a:chOff x="2770918" y="2914650"/>
            <a:chExt cx="3006953" cy="1001197"/>
          </a:xfrm>
        </p:grpSpPr>
        <p:sp>
          <p:nvSpPr>
            <p:cNvPr id="36" name="Rounded Rectangle 35"/>
            <p:cNvSpPr/>
            <p:nvPr/>
          </p:nvSpPr>
          <p:spPr>
            <a:xfrm>
              <a:off x="3373285" y="3314700"/>
              <a:ext cx="2404586" cy="601147"/>
            </a:xfrm>
            <a:prstGeom prst="roundRect">
              <a:avLst/>
            </a:prstGeom>
            <a:noFill/>
            <a:ln w="57150">
              <a:solidFill>
                <a:srgbClr val="FF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100" dirty="0">
                  <a:solidFill>
                    <a:srgbClr val="FF6600"/>
                  </a:solidFill>
                </a:rPr>
                <a:t>Balloon Placement</a:t>
              </a:r>
            </a:p>
          </p:txBody>
        </p:sp>
        <p:cxnSp>
          <p:nvCxnSpPr>
            <p:cNvPr id="39" name="Straight Arrow Connector 38"/>
            <p:cNvCxnSpPr>
              <a:stCxn id="35" idx="2"/>
              <a:endCxn id="36" idx="0"/>
            </p:cNvCxnSpPr>
            <p:nvPr/>
          </p:nvCxnSpPr>
          <p:spPr>
            <a:xfrm>
              <a:off x="4575578" y="2914650"/>
              <a:ext cx="0" cy="400050"/>
            </a:xfrm>
            <a:prstGeom prst="straightConnector1">
              <a:avLst/>
            </a:prstGeom>
            <a:ln w="571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Arrow Connector 54"/>
            <p:cNvCxnSpPr>
              <a:stCxn id="33" idx="3"/>
              <a:endCxn id="36" idx="1"/>
            </p:cNvCxnSpPr>
            <p:nvPr/>
          </p:nvCxnSpPr>
          <p:spPr>
            <a:xfrm>
              <a:off x="2770918" y="3071277"/>
              <a:ext cx="602367" cy="543997"/>
            </a:xfrm>
            <a:prstGeom prst="straightConnector1">
              <a:avLst/>
            </a:prstGeom>
            <a:ln w="571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" name="Group 4"/>
          <p:cNvGrpSpPr/>
          <p:nvPr/>
        </p:nvGrpSpPr>
        <p:grpSpPr>
          <a:xfrm>
            <a:off x="5777871" y="2614077"/>
            <a:ext cx="2737479" cy="1001197"/>
            <a:chOff x="5777871" y="2614077"/>
            <a:chExt cx="2737479" cy="1001197"/>
          </a:xfrm>
        </p:grpSpPr>
        <p:sp>
          <p:nvSpPr>
            <p:cNvPr id="37" name="Rounded Rectangle 36"/>
            <p:cNvSpPr/>
            <p:nvPr/>
          </p:nvSpPr>
          <p:spPr>
            <a:xfrm>
              <a:off x="6329362" y="2770704"/>
              <a:ext cx="2185988" cy="601147"/>
            </a:xfrm>
            <a:prstGeom prst="roundRect">
              <a:avLst/>
            </a:prstGeom>
            <a:noFill/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100" dirty="0">
                  <a:solidFill>
                    <a:schemeClr val="tx1"/>
                  </a:solidFill>
                </a:rPr>
                <a:t>Viewer Attention</a:t>
              </a:r>
            </a:p>
            <a:p>
              <a:pPr algn="ctr"/>
              <a:r>
                <a:rPr lang="en-US" sz="2100" dirty="0">
                  <a:solidFill>
                    <a:schemeClr val="tx1"/>
                  </a:solidFill>
                </a:rPr>
                <a:t>(</a:t>
              </a:r>
              <a:r>
                <a:rPr lang="en-US" sz="2100" i="1" dirty="0">
                  <a:solidFill>
                    <a:schemeClr val="tx1"/>
                  </a:solidFill>
                </a:rPr>
                <a:t>eye-gaze path</a:t>
              </a:r>
              <a:r>
                <a:rPr lang="en-US" sz="2100" dirty="0">
                  <a:solidFill>
                    <a:schemeClr val="tx1"/>
                  </a:solidFill>
                </a:rPr>
                <a:t>)</a:t>
              </a:r>
            </a:p>
          </p:txBody>
        </p:sp>
        <p:cxnSp>
          <p:nvCxnSpPr>
            <p:cNvPr id="57" name="Straight Arrow Connector 56"/>
            <p:cNvCxnSpPr>
              <a:stCxn id="36" idx="3"/>
              <a:endCxn id="37" idx="1"/>
            </p:cNvCxnSpPr>
            <p:nvPr/>
          </p:nvCxnSpPr>
          <p:spPr>
            <a:xfrm flipV="1">
              <a:off x="5777871" y="3071277"/>
              <a:ext cx="551492" cy="543997"/>
            </a:xfrm>
            <a:prstGeom prst="straightConnector1">
              <a:avLst/>
            </a:prstGeom>
            <a:ln w="571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Arrow Connector 55"/>
            <p:cNvCxnSpPr>
              <a:stCxn id="35" idx="3"/>
              <a:endCxn id="37" idx="1"/>
            </p:cNvCxnSpPr>
            <p:nvPr/>
          </p:nvCxnSpPr>
          <p:spPr>
            <a:xfrm>
              <a:off x="5777871" y="2614077"/>
              <a:ext cx="551492" cy="457200"/>
            </a:xfrm>
            <a:prstGeom prst="straightConnector1">
              <a:avLst/>
            </a:prstGeom>
            <a:ln w="571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" name="Group 1"/>
          <p:cNvGrpSpPr/>
          <p:nvPr/>
        </p:nvGrpSpPr>
        <p:grpSpPr>
          <a:xfrm>
            <a:off x="2770918" y="1314450"/>
            <a:ext cx="3006953" cy="601147"/>
            <a:chOff x="2770918" y="1314450"/>
            <a:chExt cx="3006953" cy="601147"/>
          </a:xfrm>
        </p:grpSpPr>
        <p:sp>
          <p:nvSpPr>
            <p:cNvPr id="34" name="Rounded Rectangle 33"/>
            <p:cNvSpPr/>
            <p:nvPr/>
          </p:nvSpPr>
          <p:spPr>
            <a:xfrm>
              <a:off x="3373285" y="1314450"/>
              <a:ext cx="2404586" cy="601147"/>
            </a:xfrm>
            <a:prstGeom prst="roundRect">
              <a:avLst/>
            </a:prstGeom>
            <a:noFill/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100" dirty="0">
                  <a:solidFill>
                    <a:schemeClr val="tx1"/>
                  </a:solidFill>
                </a:rPr>
                <a:t>Local Composition </a:t>
              </a:r>
            </a:p>
            <a:p>
              <a:pPr algn="ctr"/>
              <a:r>
                <a:rPr lang="en-US" sz="2100" dirty="0">
                  <a:solidFill>
                    <a:schemeClr val="tx1"/>
                  </a:solidFill>
                </a:rPr>
                <a:t>in Panel</a:t>
              </a:r>
            </a:p>
          </p:txBody>
        </p:sp>
        <p:cxnSp>
          <p:nvCxnSpPr>
            <p:cNvPr id="59" name="Straight Arrow Connector 58"/>
            <p:cNvCxnSpPr>
              <a:stCxn id="58" idx="3"/>
              <a:endCxn id="34" idx="1"/>
            </p:cNvCxnSpPr>
            <p:nvPr/>
          </p:nvCxnSpPr>
          <p:spPr>
            <a:xfrm flipV="1">
              <a:off x="2770918" y="1615024"/>
              <a:ext cx="602367" cy="1"/>
            </a:xfrm>
            <a:prstGeom prst="straightConnector1">
              <a:avLst/>
            </a:prstGeom>
            <a:ln w="571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8" name="Rounded Rectangle 57"/>
          <p:cNvSpPr/>
          <p:nvPr/>
        </p:nvSpPr>
        <p:spPr>
          <a:xfrm>
            <a:off x="630471" y="1341776"/>
            <a:ext cx="2140447" cy="546497"/>
          </a:xfrm>
          <a:prstGeom prst="roundRect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00" dirty="0">
                <a:solidFill>
                  <a:schemeClr val="tx1"/>
                </a:solidFill>
              </a:rPr>
              <a:t>Panel Properties</a:t>
            </a:r>
          </a:p>
        </p:txBody>
      </p:sp>
      <p:sp>
        <p:nvSpPr>
          <p:cNvPr id="33" name="Rounded Rectangle 32"/>
          <p:cNvSpPr/>
          <p:nvPr/>
        </p:nvSpPr>
        <p:spPr>
          <a:xfrm>
            <a:off x="628650" y="2770704"/>
            <a:ext cx="2142268" cy="601147"/>
          </a:xfrm>
          <a:prstGeom prst="roundRect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00" dirty="0">
                <a:solidFill>
                  <a:schemeClr val="tx1"/>
                </a:solidFill>
              </a:rPr>
              <a:t>Artist’s Guiding Path</a:t>
            </a:r>
          </a:p>
        </p:txBody>
      </p:sp>
      <p:sp>
        <p:nvSpPr>
          <p:cNvPr id="20" name="Rectangle 19"/>
          <p:cNvSpPr/>
          <p:nvPr/>
        </p:nvSpPr>
        <p:spPr>
          <a:xfrm>
            <a:off x="2134282" y="154885"/>
            <a:ext cx="4875437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000" b="1" dirty="0" smtClean="0">
                <a:solidFill>
                  <a:srgbClr val="FF6600"/>
                </a:solidFill>
              </a:rPr>
              <a:t>Probabilistic </a:t>
            </a:r>
            <a:r>
              <a:rPr lang="en-US" sz="3000" b="1" dirty="0">
                <a:solidFill>
                  <a:srgbClr val="FF6600"/>
                </a:solidFill>
              </a:rPr>
              <a:t>Graphical Model</a:t>
            </a:r>
          </a:p>
        </p:txBody>
      </p:sp>
    </p:spTree>
    <p:extLst>
      <p:ext uri="{BB962C8B-B14F-4D97-AF65-F5344CB8AC3E}">
        <p14:creationId xmlns:p14="http://schemas.microsoft.com/office/powerpoint/2010/main" val="27984809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3008327" y="154885"/>
            <a:ext cx="3172279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000" b="1" dirty="0">
                <a:solidFill>
                  <a:srgbClr val="FF6600"/>
                </a:solidFill>
              </a:rPr>
              <a:t>Balloon Placement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3" name="Oval 62"/>
              <p:cNvSpPr/>
              <p:nvPr/>
            </p:nvSpPr>
            <p:spPr>
              <a:xfrm>
                <a:off x="2278567" y="1174986"/>
                <a:ext cx="482364" cy="482364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 w="57150"/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>
                          <a:latin typeface="Cambria Math"/>
                        </a:rPr>
                        <m:t> </m:t>
                      </m:r>
                      <m:r>
                        <a:rPr lang="en-US" sz="2400" b="1">
                          <a:latin typeface="Cambria Math"/>
                        </a:rPr>
                        <m:t>𝐒</m:t>
                      </m:r>
                    </m:oMath>
                  </m:oMathPara>
                </a14:m>
                <a:endParaRPr lang="en-US" sz="2400" b="1" dirty="0"/>
              </a:p>
            </p:txBody>
          </p:sp>
        </mc:Choice>
        <mc:Fallback xmlns="">
          <p:sp>
            <p:nvSpPr>
              <p:cNvPr id="63" name="Oval 6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78567" y="1174986"/>
                <a:ext cx="482364" cy="482364"/>
              </a:xfrm>
              <a:prstGeom prst="ellipse">
                <a:avLst/>
              </a:prstGeom>
              <a:blipFill rotWithShape="0">
                <a:blip r:embed="rId3"/>
                <a:stretch>
                  <a:fillRect/>
                </a:stretch>
              </a:blipFill>
              <a:ln w="57150"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8" name="Oval 67"/>
              <p:cNvSpPr/>
              <p:nvPr/>
            </p:nvSpPr>
            <p:spPr>
              <a:xfrm>
                <a:off x="1371602" y="2010813"/>
                <a:ext cx="482364" cy="482364"/>
              </a:xfrm>
              <a:prstGeom prst="ellipse">
                <a:avLst/>
              </a:prstGeom>
              <a:noFill/>
              <a:ln w="57150"/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>
                          <a:latin typeface="Cambria Math"/>
                        </a:rPr>
                        <m:t> </m:t>
                      </m:r>
                      <m:r>
                        <a:rPr lang="en-US" sz="2400" b="1">
                          <a:latin typeface="Cambria Math"/>
                        </a:rPr>
                        <m:t>𝐈</m:t>
                      </m:r>
                    </m:oMath>
                  </m:oMathPara>
                </a14:m>
                <a:endParaRPr lang="en-US" sz="2400" b="1" dirty="0"/>
              </a:p>
            </p:txBody>
          </p:sp>
        </mc:Choice>
        <mc:Fallback xmlns="">
          <p:sp>
            <p:nvSpPr>
              <p:cNvPr id="68" name="Oval 6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71602" y="2010813"/>
                <a:ext cx="482364" cy="482364"/>
              </a:xfrm>
              <a:prstGeom prst="ellipse">
                <a:avLst/>
              </a:prstGeom>
              <a:blipFill rotWithShape="0">
                <a:blip r:embed="rId4"/>
                <a:stretch>
                  <a:fillRect/>
                </a:stretch>
              </a:blipFill>
              <a:ln w="57150"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7" name="Oval 66"/>
              <p:cNvSpPr/>
              <p:nvPr/>
            </p:nvSpPr>
            <p:spPr>
              <a:xfrm>
                <a:off x="1589713" y="2791909"/>
                <a:ext cx="482364" cy="482364"/>
              </a:xfrm>
              <a:prstGeom prst="ellipse">
                <a:avLst/>
              </a:prstGeom>
              <a:noFill/>
              <a:ln w="57150"/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>
                          <a:latin typeface="Cambria Math"/>
                        </a:rPr>
                        <m:t> </m:t>
                      </m:r>
                      <m:sSup>
                        <m:sSupPr>
                          <m:ctrlPr>
                            <a:rPr lang="en-US" sz="24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1">
                              <a:latin typeface="Cambria Math"/>
                            </a:rPr>
                            <m:t>𝐭</m:t>
                          </m:r>
                        </m:e>
                        <m:sup>
                          <m:r>
                            <a:rPr lang="en-US" sz="2400" b="1">
                              <a:latin typeface="Cambria Math"/>
                            </a:rPr>
                            <m:t>𝐁</m:t>
                          </m:r>
                        </m:sup>
                      </m:sSup>
                    </m:oMath>
                  </m:oMathPara>
                </a14:m>
                <a:endParaRPr lang="en-US" sz="2400" b="1" dirty="0"/>
              </a:p>
            </p:txBody>
          </p:sp>
        </mc:Choice>
        <mc:Fallback xmlns="">
          <p:sp>
            <p:nvSpPr>
              <p:cNvPr id="67" name="Oval 6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89713" y="2791909"/>
                <a:ext cx="482364" cy="482364"/>
              </a:xfrm>
              <a:prstGeom prst="ellipse">
                <a:avLst/>
              </a:prstGeom>
              <a:blipFill rotWithShape="0">
                <a:blip r:embed="rId5"/>
                <a:stretch>
                  <a:fillRect/>
                </a:stretch>
              </a:blipFill>
              <a:ln w="57150"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0" name="Oval 69"/>
              <p:cNvSpPr/>
              <p:nvPr/>
            </p:nvSpPr>
            <p:spPr>
              <a:xfrm>
                <a:off x="2271993" y="2927586"/>
                <a:ext cx="482364" cy="482364"/>
              </a:xfrm>
              <a:prstGeom prst="ellipse">
                <a:avLst/>
              </a:prstGeom>
              <a:noFill/>
              <a:ln w="57150"/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>
                          <a:latin typeface="Cambria Math"/>
                        </a:rPr>
                        <m:t> </m:t>
                      </m:r>
                      <m:r>
                        <a:rPr lang="en-US" sz="2400" b="1">
                          <a:latin typeface="Cambria Math"/>
                        </a:rPr>
                        <m:t>𝐎</m:t>
                      </m:r>
                    </m:oMath>
                  </m:oMathPara>
                </a14:m>
                <a:endParaRPr lang="en-US" sz="2400" b="1" dirty="0">
                  <a:latin typeface="Cambria Math"/>
                </a:endParaRPr>
              </a:p>
            </p:txBody>
          </p:sp>
        </mc:Choice>
        <mc:Fallback xmlns="">
          <p:sp>
            <p:nvSpPr>
              <p:cNvPr id="70" name="Oval 6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71993" y="2927586"/>
                <a:ext cx="482364" cy="482364"/>
              </a:xfrm>
              <a:prstGeom prst="ellipse">
                <a:avLst/>
              </a:prstGeom>
              <a:blipFill rotWithShape="0">
                <a:blip r:embed="rId6"/>
                <a:stretch>
                  <a:fillRect/>
                </a:stretch>
              </a:blipFill>
              <a:ln w="57150"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3" name="Straight Connector 72"/>
          <p:cNvCxnSpPr/>
          <p:nvPr/>
        </p:nvCxnSpPr>
        <p:spPr>
          <a:xfrm flipV="1">
            <a:off x="6891933" y="1243557"/>
            <a:ext cx="978071" cy="1190810"/>
          </a:xfrm>
          <a:prstGeom prst="line">
            <a:avLst/>
          </a:prstGeom>
          <a:ln w="28575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Freeform 73"/>
          <p:cNvSpPr/>
          <p:nvPr/>
        </p:nvSpPr>
        <p:spPr>
          <a:xfrm rot="10800000">
            <a:off x="5498481" y="1127649"/>
            <a:ext cx="2800350" cy="3535878"/>
          </a:xfrm>
          <a:custGeom>
            <a:avLst/>
            <a:gdLst>
              <a:gd name="connsiteX0" fmla="*/ 3716977 w 3716977"/>
              <a:gd name="connsiteY0" fmla="*/ 0 h 4714504"/>
              <a:gd name="connsiteX1" fmla="*/ 2826327 w 3716977"/>
              <a:gd name="connsiteY1" fmla="*/ 1092530 h 4714504"/>
              <a:gd name="connsiteX2" fmla="*/ 926276 w 3716977"/>
              <a:gd name="connsiteY2" fmla="*/ 1080655 h 4714504"/>
              <a:gd name="connsiteX3" fmla="*/ 1852551 w 3716977"/>
              <a:gd name="connsiteY3" fmla="*/ 3277590 h 4714504"/>
              <a:gd name="connsiteX4" fmla="*/ 0 w 3716977"/>
              <a:gd name="connsiteY4" fmla="*/ 4714504 h 4714504"/>
              <a:gd name="connsiteX5" fmla="*/ 0 w 3716977"/>
              <a:gd name="connsiteY5" fmla="*/ 4714504 h 4714504"/>
              <a:gd name="connsiteX0" fmla="*/ 3716977 w 3716977"/>
              <a:gd name="connsiteY0" fmla="*/ 0 h 4714504"/>
              <a:gd name="connsiteX1" fmla="*/ 2826327 w 3716977"/>
              <a:gd name="connsiteY1" fmla="*/ 1092530 h 4714504"/>
              <a:gd name="connsiteX2" fmla="*/ 1959972 w 3716977"/>
              <a:gd name="connsiteY2" fmla="*/ 1330812 h 4714504"/>
              <a:gd name="connsiteX3" fmla="*/ 926276 w 3716977"/>
              <a:gd name="connsiteY3" fmla="*/ 1080655 h 4714504"/>
              <a:gd name="connsiteX4" fmla="*/ 1852551 w 3716977"/>
              <a:gd name="connsiteY4" fmla="*/ 3277590 h 4714504"/>
              <a:gd name="connsiteX5" fmla="*/ 0 w 3716977"/>
              <a:gd name="connsiteY5" fmla="*/ 4714504 h 4714504"/>
              <a:gd name="connsiteX6" fmla="*/ 0 w 3716977"/>
              <a:gd name="connsiteY6" fmla="*/ 4714504 h 4714504"/>
              <a:gd name="connsiteX0" fmla="*/ 3716977 w 3716977"/>
              <a:gd name="connsiteY0" fmla="*/ 0 h 4714504"/>
              <a:gd name="connsiteX1" fmla="*/ 2826327 w 3716977"/>
              <a:gd name="connsiteY1" fmla="*/ 1092530 h 4714504"/>
              <a:gd name="connsiteX2" fmla="*/ 1959972 w 3716977"/>
              <a:gd name="connsiteY2" fmla="*/ 1330812 h 4714504"/>
              <a:gd name="connsiteX3" fmla="*/ 926276 w 3716977"/>
              <a:gd name="connsiteY3" fmla="*/ 1080655 h 4714504"/>
              <a:gd name="connsiteX4" fmla="*/ 959484 w 3716977"/>
              <a:gd name="connsiteY4" fmla="*/ 2171072 h 4714504"/>
              <a:gd name="connsiteX5" fmla="*/ 1852551 w 3716977"/>
              <a:gd name="connsiteY5" fmla="*/ 3277590 h 4714504"/>
              <a:gd name="connsiteX6" fmla="*/ 0 w 3716977"/>
              <a:gd name="connsiteY6" fmla="*/ 4714504 h 4714504"/>
              <a:gd name="connsiteX7" fmla="*/ 0 w 3716977"/>
              <a:gd name="connsiteY7" fmla="*/ 4714504 h 4714504"/>
              <a:gd name="connsiteX0" fmla="*/ 3716977 w 3716977"/>
              <a:gd name="connsiteY0" fmla="*/ 0 h 4714504"/>
              <a:gd name="connsiteX1" fmla="*/ 2826327 w 3716977"/>
              <a:gd name="connsiteY1" fmla="*/ 1092530 h 4714504"/>
              <a:gd name="connsiteX2" fmla="*/ 1959972 w 3716977"/>
              <a:gd name="connsiteY2" fmla="*/ 1330812 h 4714504"/>
              <a:gd name="connsiteX3" fmla="*/ 1049287 w 3716977"/>
              <a:gd name="connsiteY3" fmla="*/ 1204223 h 4714504"/>
              <a:gd name="connsiteX4" fmla="*/ 959484 w 3716977"/>
              <a:gd name="connsiteY4" fmla="*/ 2171072 h 4714504"/>
              <a:gd name="connsiteX5" fmla="*/ 1852551 w 3716977"/>
              <a:gd name="connsiteY5" fmla="*/ 3277590 h 4714504"/>
              <a:gd name="connsiteX6" fmla="*/ 0 w 3716977"/>
              <a:gd name="connsiteY6" fmla="*/ 4714504 h 4714504"/>
              <a:gd name="connsiteX7" fmla="*/ 0 w 3716977"/>
              <a:gd name="connsiteY7" fmla="*/ 4714504 h 4714504"/>
              <a:gd name="connsiteX0" fmla="*/ 3716977 w 3716977"/>
              <a:gd name="connsiteY0" fmla="*/ 0 h 4714504"/>
              <a:gd name="connsiteX1" fmla="*/ 2826327 w 3716977"/>
              <a:gd name="connsiteY1" fmla="*/ 1092530 h 4714504"/>
              <a:gd name="connsiteX2" fmla="*/ 1959972 w 3716977"/>
              <a:gd name="connsiteY2" fmla="*/ 1330812 h 4714504"/>
              <a:gd name="connsiteX3" fmla="*/ 1049287 w 3716977"/>
              <a:gd name="connsiteY3" fmla="*/ 1204223 h 4714504"/>
              <a:gd name="connsiteX4" fmla="*/ 1033291 w 3716977"/>
              <a:gd name="connsiteY4" fmla="*/ 2154596 h 4714504"/>
              <a:gd name="connsiteX5" fmla="*/ 1852551 w 3716977"/>
              <a:gd name="connsiteY5" fmla="*/ 3277590 h 4714504"/>
              <a:gd name="connsiteX6" fmla="*/ 0 w 3716977"/>
              <a:gd name="connsiteY6" fmla="*/ 4714504 h 4714504"/>
              <a:gd name="connsiteX7" fmla="*/ 0 w 3716977"/>
              <a:gd name="connsiteY7" fmla="*/ 4714504 h 4714504"/>
              <a:gd name="connsiteX0" fmla="*/ 3716977 w 3716977"/>
              <a:gd name="connsiteY0" fmla="*/ 0 h 4714504"/>
              <a:gd name="connsiteX1" fmla="*/ 2826327 w 3716977"/>
              <a:gd name="connsiteY1" fmla="*/ 1092530 h 4714504"/>
              <a:gd name="connsiteX2" fmla="*/ 1959972 w 3716977"/>
              <a:gd name="connsiteY2" fmla="*/ 1330812 h 4714504"/>
              <a:gd name="connsiteX3" fmla="*/ 1049287 w 3716977"/>
              <a:gd name="connsiteY3" fmla="*/ 1204223 h 4714504"/>
              <a:gd name="connsiteX4" fmla="*/ 1033291 w 3716977"/>
              <a:gd name="connsiteY4" fmla="*/ 2154596 h 4714504"/>
              <a:gd name="connsiteX5" fmla="*/ 1852551 w 3716977"/>
              <a:gd name="connsiteY5" fmla="*/ 3277590 h 4714504"/>
              <a:gd name="connsiteX6" fmla="*/ 1336718 w 3716977"/>
              <a:gd name="connsiteY6" fmla="*/ 4296434 h 4714504"/>
              <a:gd name="connsiteX7" fmla="*/ 0 w 3716977"/>
              <a:gd name="connsiteY7" fmla="*/ 4714504 h 4714504"/>
              <a:gd name="connsiteX8" fmla="*/ 0 w 3716977"/>
              <a:gd name="connsiteY8" fmla="*/ 4714504 h 4714504"/>
              <a:gd name="connsiteX0" fmla="*/ 3716977 w 3716977"/>
              <a:gd name="connsiteY0" fmla="*/ 0 h 4714504"/>
              <a:gd name="connsiteX1" fmla="*/ 2826327 w 3716977"/>
              <a:gd name="connsiteY1" fmla="*/ 1092530 h 4714504"/>
              <a:gd name="connsiteX2" fmla="*/ 1959972 w 3716977"/>
              <a:gd name="connsiteY2" fmla="*/ 1330812 h 4714504"/>
              <a:gd name="connsiteX3" fmla="*/ 1049287 w 3716977"/>
              <a:gd name="connsiteY3" fmla="*/ 1204223 h 4714504"/>
              <a:gd name="connsiteX4" fmla="*/ 1033291 w 3716977"/>
              <a:gd name="connsiteY4" fmla="*/ 2154596 h 4714504"/>
              <a:gd name="connsiteX5" fmla="*/ 1852551 w 3716977"/>
              <a:gd name="connsiteY5" fmla="*/ 3277590 h 4714504"/>
              <a:gd name="connsiteX6" fmla="*/ 1615542 w 3716977"/>
              <a:gd name="connsiteY6" fmla="*/ 4337623 h 4714504"/>
              <a:gd name="connsiteX7" fmla="*/ 0 w 3716977"/>
              <a:gd name="connsiteY7" fmla="*/ 4714504 h 4714504"/>
              <a:gd name="connsiteX8" fmla="*/ 0 w 3716977"/>
              <a:gd name="connsiteY8" fmla="*/ 4714504 h 4714504"/>
              <a:gd name="connsiteX0" fmla="*/ 3716977 w 3716977"/>
              <a:gd name="connsiteY0" fmla="*/ 0 h 4714504"/>
              <a:gd name="connsiteX1" fmla="*/ 2826327 w 3716977"/>
              <a:gd name="connsiteY1" fmla="*/ 1092530 h 4714504"/>
              <a:gd name="connsiteX2" fmla="*/ 2050180 w 3716977"/>
              <a:gd name="connsiteY2" fmla="*/ 1273147 h 4714504"/>
              <a:gd name="connsiteX3" fmla="*/ 1049287 w 3716977"/>
              <a:gd name="connsiteY3" fmla="*/ 1204223 h 4714504"/>
              <a:gd name="connsiteX4" fmla="*/ 1033291 w 3716977"/>
              <a:gd name="connsiteY4" fmla="*/ 2154596 h 4714504"/>
              <a:gd name="connsiteX5" fmla="*/ 1852551 w 3716977"/>
              <a:gd name="connsiteY5" fmla="*/ 3277590 h 4714504"/>
              <a:gd name="connsiteX6" fmla="*/ 1615542 w 3716977"/>
              <a:gd name="connsiteY6" fmla="*/ 4337623 h 4714504"/>
              <a:gd name="connsiteX7" fmla="*/ 0 w 3716977"/>
              <a:gd name="connsiteY7" fmla="*/ 4714504 h 4714504"/>
              <a:gd name="connsiteX8" fmla="*/ 0 w 3716977"/>
              <a:gd name="connsiteY8" fmla="*/ 4714504 h 4714504"/>
              <a:gd name="connsiteX0" fmla="*/ 3716977 w 3716977"/>
              <a:gd name="connsiteY0" fmla="*/ 0 h 4714504"/>
              <a:gd name="connsiteX1" fmla="*/ 2826327 w 3716977"/>
              <a:gd name="connsiteY1" fmla="*/ 1092530 h 4714504"/>
              <a:gd name="connsiteX2" fmla="*/ 2050180 w 3716977"/>
              <a:gd name="connsiteY2" fmla="*/ 1273147 h 4714504"/>
              <a:gd name="connsiteX3" fmla="*/ 1049287 w 3716977"/>
              <a:gd name="connsiteY3" fmla="*/ 1204223 h 4714504"/>
              <a:gd name="connsiteX4" fmla="*/ 836473 w 3716977"/>
              <a:gd name="connsiteY4" fmla="*/ 2245212 h 4714504"/>
              <a:gd name="connsiteX5" fmla="*/ 1852551 w 3716977"/>
              <a:gd name="connsiteY5" fmla="*/ 3277590 h 4714504"/>
              <a:gd name="connsiteX6" fmla="*/ 1615542 w 3716977"/>
              <a:gd name="connsiteY6" fmla="*/ 4337623 h 4714504"/>
              <a:gd name="connsiteX7" fmla="*/ 0 w 3716977"/>
              <a:gd name="connsiteY7" fmla="*/ 4714504 h 4714504"/>
              <a:gd name="connsiteX8" fmla="*/ 0 w 3716977"/>
              <a:gd name="connsiteY8" fmla="*/ 4714504 h 4714504"/>
              <a:gd name="connsiteX0" fmla="*/ 3716977 w 3716977"/>
              <a:gd name="connsiteY0" fmla="*/ 0 h 4714504"/>
              <a:gd name="connsiteX1" fmla="*/ 2826327 w 3716977"/>
              <a:gd name="connsiteY1" fmla="*/ 1092530 h 4714504"/>
              <a:gd name="connsiteX2" fmla="*/ 2050180 w 3716977"/>
              <a:gd name="connsiteY2" fmla="*/ 1273147 h 4714504"/>
              <a:gd name="connsiteX3" fmla="*/ 1049287 w 3716977"/>
              <a:gd name="connsiteY3" fmla="*/ 1204223 h 4714504"/>
              <a:gd name="connsiteX4" fmla="*/ 836473 w 3716977"/>
              <a:gd name="connsiteY4" fmla="*/ 2245212 h 4714504"/>
              <a:gd name="connsiteX5" fmla="*/ 1721339 w 3716977"/>
              <a:gd name="connsiteY5" fmla="*/ 3327017 h 4714504"/>
              <a:gd name="connsiteX6" fmla="*/ 1615542 w 3716977"/>
              <a:gd name="connsiteY6" fmla="*/ 4337623 h 4714504"/>
              <a:gd name="connsiteX7" fmla="*/ 0 w 3716977"/>
              <a:gd name="connsiteY7" fmla="*/ 4714504 h 4714504"/>
              <a:gd name="connsiteX8" fmla="*/ 0 w 3716977"/>
              <a:gd name="connsiteY8" fmla="*/ 4714504 h 4714504"/>
              <a:gd name="connsiteX0" fmla="*/ 3716977 w 3716977"/>
              <a:gd name="connsiteY0" fmla="*/ 0 h 4714504"/>
              <a:gd name="connsiteX1" fmla="*/ 2826327 w 3716977"/>
              <a:gd name="connsiteY1" fmla="*/ 1092530 h 4714504"/>
              <a:gd name="connsiteX2" fmla="*/ 2050180 w 3716977"/>
              <a:gd name="connsiteY2" fmla="*/ 1273147 h 4714504"/>
              <a:gd name="connsiteX3" fmla="*/ 1098491 w 3716977"/>
              <a:gd name="connsiteY3" fmla="*/ 1261887 h 4714504"/>
              <a:gd name="connsiteX4" fmla="*/ 836473 w 3716977"/>
              <a:gd name="connsiteY4" fmla="*/ 2245212 h 4714504"/>
              <a:gd name="connsiteX5" fmla="*/ 1721339 w 3716977"/>
              <a:gd name="connsiteY5" fmla="*/ 3327017 h 4714504"/>
              <a:gd name="connsiteX6" fmla="*/ 1615542 w 3716977"/>
              <a:gd name="connsiteY6" fmla="*/ 4337623 h 4714504"/>
              <a:gd name="connsiteX7" fmla="*/ 0 w 3716977"/>
              <a:gd name="connsiteY7" fmla="*/ 4714504 h 4714504"/>
              <a:gd name="connsiteX8" fmla="*/ 0 w 3716977"/>
              <a:gd name="connsiteY8" fmla="*/ 4714504 h 4714504"/>
              <a:gd name="connsiteX0" fmla="*/ 3716977 w 3716977"/>
              <a:gd name="connsiteY0" fmla="*/ 0 h 4714504"/>
              <a:gd name="connsiteX1" fmla="*/ 3124475 w 3716977"/>
              <a:gd name="connsiteY1" fmla="*/ 581169 h 4714504"/>
              <a:gd name="connsiteX2" fmla="*/ 2826327 w 3716977"/>
              <a:gd name="connsiteY2" fmla="*/ 1092530 h 4714504"/>
              <a:gd name="connsiteX3" fmla="*/ 2050180 w 3716977"/>
              <a:gd name="connsiteY3" fmla="*/ 1273147 h 4714504"/>
              <a:gd name="connsiteX4" fmla="*/ 1098491 w 3716977"/>
              <a:gd name="connsiteY4" fmla="*/ 1261887 h 4714504"/>
              <a:gd name="connsiteX5" fmla="*/ 836473 w 3716977"/>
              <a:gd name="connsiteY5" fmla="*/ 2245212 h 4714504"/>
              <a:gd name="connsiteX6" fmla="*/ 1721339 w 3716977"/>
              <a:gd name="connsiteY6" fmla="*/ 3327017 h 4714504"/>
              <a:gd name="connsiteX7" fmla="*/ 1615542 w 3716977"/>
              <a:gd name="connsiteY7" fmla="*/ 4337623 h 4714504"/>
              <a:gd name="connsiteX8" fmla="*/ 0 w 3716977"/>
              <a:gd name="connsiteY8" fmla="*/ 4714504 h 4714504"/>
              <a:gd name="connsiteX9" fmla="*/ 0 w 3716977"/>
              <a:gd name="connsiteY9" fmla="*/ 4714504 h 4714504"/>
              <a:gd name="connsiteX0" fmla="*/ 3716977 w 3716977"/>
              <a:gd name="connsiteY0" fmla="*/ 0 h 4714504"/>
              <a:gd name="connsiteX1" fmla="*/ 3313093 w 3716977"/>
              <a:gd name="connsiteY1" fmla="*/ 638834 h 4714504"/>
              <a:gd name="connsiteX2" fmla="*/ 2826327 w 3716977"/>
              <a:gd name="connsiteY2" fmla="*/ 1092530 h 4714504"/>
              <a:gd name="connsiteX3" fmla="*/ 2050180 w 3716977"/>
              <a:gd name="connsiteY3" fmla="*/ 1273147 h 4714504"/>
              <a:gd name="connsiteX4" fmla="*/ 1098491 w 3716977"/>
              <a:gd name="connsiteY4" fmla="*/ 1261887 h 4714504"/>
              <a:gd name="connsiteX5" fmla="*/ 836473 w 3716977"/>
              <a:gd name="connsiteY5" fmla="*/ 2245212 h 4714504"/>
              <a:gd name="connsiteX6" fmla="*/ 1721339 w 3716977"/>
              <a:gd name="connsiteY6" fmla="*/ 3327017 h 4714504"/>
              <a:gd name="connsiteX7" fmla="*/ 1615542 w 3716977"/>
              <a:gd name="connsiteY7" fmla="*/ 4337623 h 4714504"/>
              <a:gd name="connsiteX8" fmla="*/ 0 w 3716977"/>
              <a:gd name="connsiteY8" fmla="*/ 4714504 h 4714504"/>
              <a:gd name="connsiteX9" fmla="*/ 0 w 3716977"/>
              <a:gd name="connsiteY9" fmla="*/ 4714504 h 4714504"/>
              <a:gd name="connsiteX0" fmla="*/ 3716977 w 3716977"/>
              <a:gd name="connsiteY0" fmla="*/ 0 h 4714504"/>
              <a:gd name="connsiteX1" fmla="*/ 3313093 w 3716977"/>
              <a:gd name="connsiteY1" fmla="*/ 638834 h 4714504"/>
              <a:gd name="connsiteX2" fmla="*/ 2826327 w 3716977"/>
              <a:gd name="connsiteY2" fmla="*/ 1092530 h 4714504"/>
              <a:gd name="connsiteX3" fmla="*/ 2050180 w 3716977"/>
              <a:gd name="connsiteY3" fmla="*/ 1273147 h 4714504"/>
              <a:gd name="connsiteX4" fmla="*/ 1098491 w 3716977"/>
              <a:gd name="connsiteY4" fmla="*/ 1393692 h 4714504"/>
              <a:gd name="connsiteX5" fmla="*/ 836473 w 3716977"/>
              <a:gd name="connsiteY5" fmla="*/ 2245212 h 4714504"/>
              <a:gd name="connsiteX6" fmla="*/ 1721339 w 3716977"/>
              <a:gd name="connsiteY6" fmla="*/ 3327017 h 4714504"/>
              <a:gd name="connsiteX7" fmla="*/ 1615542 w 3716977"/>
              <a:gd name="connsiteY7" fmla="*/ 4337623 h 4714504"/>
              <a:gd name="connsiteX8" fmla="*/ 0 w 3716977"/>
              <a:gd name="connsiteY8" fmla="*/ 4714504 h 4714504"/>
              <a:gd name="connsiteX9" fmla="*/ 0 w 3716977"/>
              <a:gd name="connsiteY9" fmla="*/ 4714504 h 4714504"/>
              <a:gd name="connsiteX0" fmla="*/ 3716977 w 3716977"/>
              <a:gd name="connsiteY0" fmla="*/ 0 h 4714504"/>
              <a:gd name="connsiteX1" fmla="*/ 3313093 w 3716977"/>
              <a:gd name="connsiteY1" fmla="*/ 638834 h 4714504"/>
              <a:gd name="connsiteX2" fmla="*/ 2826327 w 3716977"/>
              <a:gd name="connsiteY2" fmla="*/ 1092530 h 4714504"/>
              <a:gd name="connsiteX3" fmla="*/ 2050180 w 3716977"/>
              <a:gd name="connsiteY3" fmla="*/ 1273147 h 4714504"/>
              <a:gd name="connsiteX4" fmla="*/ 1098491 w 3716977"/>
              <a:gd name="connsiteY4" fmla="*/ 1393692 h 4714504"/>
              <a:gd name="connsiteX5" fmla="*/ 836473 w 3716977"/>
              <a:gd name="connsiteY5" fmla="*/ 2245212 h 4714504"/>
              <a:gd name="connsiteX6" fmla="*/ 1672135 w 3716977"/>
              <a:gd name="connsiteY6" fmla="*/ 3368206 h 4714504"/>
              <a:gd name="connsiteX7" fmla="*/ 1615542 w 3716977"/>
              <a:gd name="connsiteY7" fmla="*/ 4337623 h 4714504"/>
              <a:gd name="connsiteX8" fmla="*/ 0 w 3716977"/>
              <a:gd name="connsiteY8" fmla="*/ 4714504 h 4714504"/>
              <a:gd name="connsiteX9" fmla="*/ 0 w 3716977"/>
              <a:gd name="connsiteY9" fmla="*/ 4714504 h 47145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716977" h="4714504">
                <a:moveTo>
                  <a:pt x="3716977" y="0"/>
                </a:moveTo>
                <a:cubicBezTo>
                  <a:pt x="3637362" y="120202"/>
                  <a:pt x="3461535" y="456746"/>
                  <a:pt x="3313093" y="638834"/>
                </a:cubicBezTo>
                <a:cubicBezTo>
                  <a:pt x="3164651" y="820922"/>
                  <a:pt x="3036812" y="986811"/>
                  <a:pt x="2826327" y="1092530"/>
                </a:cubicBezTo>
                <a:cubicBezTo>
                  <a:pt x="2615842" y="1198249"/>
                  <a:pt x="2366855" y="1275126"/>
                  <a:pt x="2050180" y="1273147"/>
                </a:cubicBezTo>
                <a:cubicBezTo>
                  <a:pt x="1733505" y="1271168"/>
                  <a:pt x="1300776" y="1231681"/>
                  <a:pt x="1098491" y="1393692"/>
                </a:cubicBezTo>
                <a:cubicBezTo>
                  <a:pt x="896207" y="1555703"/>
                  <a:pt x="682094" y="1879056"/>
                  <a:pt x="836473" y="2245212"/>
                </a:cubicBezTo>
                <a:cubicBezTo>
                  <a:pt x="990852" y="2611368"/>
                  <a:pt x="1542290" y="3019471"/>
                  <a:pt x="1672135" y="3368206"/>
                </a:cubicBezTo>
                <a:cubicBezTo>
                  <a:pt x="1801980" y="3716941"/>
                  <a:pt x="1924301" y="4098137"/>
                  <a:pt x="1615542" y="4337623"/>
                </a:cubicBezTo>
                <a:cubicBezTo>
                  <a:pt x="1306783" y="4577109"/>
                  <a:pt x="180416" y="4596772"/>
                  <a:pt x="0" y="4714504"/>
                </a:cubicBezTo>
                <a:lnTo>
                  <a:pt x="0" y="4714504"/>
                </a:lnTo>
              </a:path>
            </a:pathLst>
          </a:custGeom>
          <a:noFill/>
          <a:ln w="57150">
            <a:solidFill>
              <a:srgbClr val="92D05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grpSp>
        <p:nvGrpSpPr>
          <p:cNvPr id="75" name="Group 74"/>
          <p:cNvGrpSpPr/>
          <p:nvPr/>
        </p:nvGrpSpPr>
        <p:grpSpPr>
          <a:xfrm>
            <a:off x="5486400" y="1127649"/>
            <a:ext cx="2800350" cy="3543300"/>
            <a:chOff x="4114800" y="838200"/>
            <a:chExt cx="3733800" cy="4724400"/>
          </a:xfrm>
        </p:grpSpPr>
        <p:grpSp>
          <p:nvGrpSpPr>
            <p:cNvPr id="91" name="Group 90"/>
            <p:cNvGrpSpPr/>
            <p:nvPr/>
          </p:nvGrpSpPr>
          <p:grpSpPr>
            <a:xfrm>
              <a:off x="4114800" y="838200"/>
              <a:ext cx="3733800" cy="4724400"/>
              <a:chOff x="2438400" y="914400"/>
              <a:chExt cx="3733800" cy="4724400"/>
            </a:xfrm>
          </p:grpSpPr>
          <p:sp>
            <p:nvSpPr>
              <p:cNvPr id="93" name="Rectangle 92"/>
              <p:cNvSpPr/>
              <p:nvPr/>
            </p:nvSpPr>
            <p:spPr>
              <a:xfrm>
                <a:off x="2438400" y="914400"/>
                <a:ext cx="3733800" cy="4724400"/>
              </a:xfrm>
              <a:prstGeom prst="rect">
                <a:avLst/>
              </a:prstGeom>
              <a:noFill/>
              <a:ln w="571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13"/>
              </a:p>
            </p:txBody>
          </p:sp>
          <p:cxnSp>
            <p:nvCxnSpPr>
              <p:cNvPr id="94" name="Straight Connector 93"/>
              <p:cNvCxnSpPr/>
              <p:nvPr/>
            </p:nvCxnSpPr>
            <p:spPr>
              <a:xfrm>
                <a:off x="2438400" y="3733800"/>
                <a:ext cx="3733800" cy="0"/>
              </a:xfrm>
              <a:prstGeom prst="line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92" name="Straight Connector 91"/>
            <p:cNvCxnSpPr/>
            <p:nvPr/>
          </p:nvCxnSpPr>
          <p:spPr>
            <a:xfrm>
              <a:off x="5997808" y="3657600"/>
              <a:ext cx="0" cy="1905000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7" name="Group 76"/>
          <p:cNvGrpSpPr/>
          <p:nvPr/>
        </p:nvGrpSpPr>
        <p:grpSpPr>
          <a:xfrm>
            <a:off x="6400800" y="1927749"/>
            <a:ext cx="1028700" cy="1029254"/>
            <a:chOff x="3980256" y="3274541"/>
            <a:chExt cx="1371600" cy="1372338"/>
          </a:xfrm>
        </p:grpSpPr>
        <p:sp>
          <p:nvSpPr>
            <p:cNvPr id="86" name="Rectangle 85"/>
            <p:cNvSpPr/>
            <p:nvPr/>
          </p:nvSpPr>
          <p:spPr>
            <a:xfrm>
              <a:off x="4589856" y="3884141"/>
              <a:ext cx="152400" cy="152400"/>
            </a:xfrm>
            <a:prstGeom prst="rect">
              <a:avLst/>
            </a:prstGeom>
            <a:solidFill>
              <a:srgbClr val="00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13">
                <a:solidFill>
                  <a:srgbClr val="0070C0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7" name="TextBox 86"/>
                <p:cNvSpPr txBox="1"/>
                <p:nvPr/>
              </p:nvSpPr>
              <p:spPr>
                <a:xfrm>
                  <a:off x="4135696" y="3490341"/>
                  <a:ext cx="438052" cy="56365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en-US" sz="2100" b="1" i="1">
                                <a:solidFill>
                                  <a:srgbClr val="00FFFF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100" b="1">
                                <a:solidFill>
                                  <a:srgbClr val="00FFFF"/>
                                </a:solidFill>
                                <a:latin typeface="Cambria Math"/>
                              </a:rPr>
                              <m:t>𝐱</m:t>
                            </m:r>
                          </m:e>
                          <m:sup>
                            <m:r>
                              <a:rPr lang="en-US" sz="2100" b="1">
                                <a:solidFill>
                                  <a:srgbClr val="00FFFF"/>
                                </a:solidFill>
                                <a:latin typeface="Cambria Math"/>
                              </a:rPr>
                              <m:t>𝐒</m:t>
                            </m:r>
                          </m:sup>
                        </m:sSup>
                      </m:oMath>
                    </m:oMathPara>
                  </a14:m>
                  <a:endParaRPr lang="en-US" sz="2100" b="1" dirty="0">
                    <a:solidFill>
                      <a:srgbClr val="0070C0"/>
                    </a:solidFill>
                  </a:endParaRPr>
                </a:p>
              </p:txBody>
            </p:sp>
          </mc:Choice>
          <mc:Fallback xmlns="">
            <p:sp>
              <p:nvSpPr>
                <p:cNvPr id="87" name="TextBox 8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135696" y="3490341"/>
                  <a:ext cx="438052" cy="563659"/>
                </a:xfrm>
                <a:prstGeom prst="rect">
                  <a:avLst/>
                </a:prstGeom>
                <a:blipFill rotWithShape="0">
                  <a:blip r:embed="rId8"/>
                  <a:stretch>
                    <a:fillRect r="-25926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88" name="Oval 87"/>
            <p:cNvSpPr/>
            <p:nvPr/>
          </p:nvSpPr>
          <p:spPr>
            <a:xfrm>
              <a:off x="3980256" y="3274541"/>
              <a:ext cx="1371600" cy="1371600"/>
            </a:xfrm>
            <a:prstGeom prst="ellipse">
              <a:avLst/>
            </a:prstGeom>
            <a:noFill/>
            <a:ln w="38100">
              <a:solidFill>
                <a:srgbClr val="00FFFF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13"/>
            </a:p>
          </p:txBody>
        </p:sp>
        <p:cxnSp>
          <p:nvCxnSpPr>
            <p:cNvPr id="89" name="Straight Arrow Connector 88"/>
            <p:cNvCxnSpPr>
              <a:stCxn id="86" idx="2"/>
              <a:endCxn id="88" idx="4"/>
            </p:cNvCxnSpPr>
            <p:nvPr/>
          </p:nvCxnSpPr>
          <p:spPr>
            <a:xfrm>
              <a:off x="4666056" y="4036541"/>
              <a:ext cx="0" cy="609600"/>
            </a:xfrm>
            <a:prstGeom prst="straightConnector1">
              <a:avLst/>
            </a:prstGeom>
            <a:ln w="28575">
              <a:solidFill>
                <a:srgbClr val="00FFFF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0" name="Rectangle 89"/>
                <p:cNvSpPr/>
                <p:nvPr/>
              </p:nvSpPr>
              <p:spPr>
                <a:xfrm>
                  <a:off x="4110395" y="4083220"/>
                  <a:ext cx="669756" cy="563659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en-US" sz="2100" b="1" i="1">
                                <a:solidFill>
                                  <a:srgbClr val="00FFFF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100" i="1">
                                <a:solidFill>
                                  <a:srgbClr val="00FFFF"/>
                                </a:solidFill>
                                <a:latin typeface="Cambria Math"/>
                              </a:rPr>
                              <m:t>𝑟</m:t>
                            </m:r>
                          </m:e>
                          <m:sup>
                            <m:r>
                              <a:rPr lang="en-US" sz="2100" b="1">
                                <a:solidFill>
                                  <a:srgbClr val="00FFFF"/>
                                </a:solidFill>
                                <a:latin typeface="Cambria Math"/>
                              </a:rPr>
                              <m:t>𝐒</m:t>
                            </m:r>
                          </m:sup>
                        </m:sSup>
                      </m:oMath>
                    </m:oMathPara>
                  </a14:m>
                  <a:endParaRPr lang="en-US" sz="2100" dirty="0"/>
                </a:p>
              </p:txBody>
            </p:sp>
          </mc:Choice>
          <mc:Fallback xmlns="">
            <p:sp>
              <p:nvSpPr>
                <p:cNvPr id="90" name="Rectangle 89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110395" y="4083220"/>
                  <a:ext cx="669756" cy="563659"/>
                </a:xfrm>
                <a:prstGeom prst="rect">
                  <a:avLst/>
                </a:prstGeom>
                <a:blipFill rotWithShape="0">
                  <a:blip r:embed="rId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78" name="Group 77"/>
          <p:cNvGrpSpPr/>
          <p:nvPr/>
        </p:nvGrpSpPr>
        <p:grpSpPr>
          <a:xfrm>
            <a:off x="7090071" y="1305772"/>
            <a:ext cx="880365" cy="808778"/>
            <a:chOff x="2753895" y="2904547"/>
            <a:chExt cx="1173820" cy="1078371"/>
          </a:xfrm>
        </p:grpSpPr>
        <p:sp>
          <p:nvSpPr>
            <p:cNvPr id="81" name="Oval 80"/>
            <p:cNvSpPr/>
            <p:nvPr/>
          </p:nvSpPr>
          <p:spPr>
            <a:xfrm>
              <a:off x="2753895" y="2904547"/>
              <a:ext cx="1066800" cy="1066800"/>
            </a:xfrm>
            <a:prstGeom prst="ellipse">
              <a:avLst/>
            </a:prstGeom>
            <a:noFill/>
            <a:ln w="38100">
              <a:solidFill>
                <a:srgbClr val="FF66FF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13"/>
            </a:p>
          </p:txBody>
        </p:sp>
        <p:sp>
          <p:nvSpPr>
            <p:cNvPr id="82" name="Rectangle 81"/>
            <p:cNvSpPr/>
            <p:nvPr/>
          </p:nvSpPr>
          <p:spPr>
            <a:xfrm>
              <a:off x="3211095" y="3361747"/>
              <a:ext cx="152400" cy="152400"/>
            </a:xfrm>
            <a:prstGeom prst="rect">
              <a:avLst/>
            </a:prstGeom>
            <a:solidFill>
              <a:srgbClr val="FF66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13">
                <a:solidFill>
                  <a:srgbClr val="0070C0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3" name="TextBox 82"/>
                <p:cNvSpPr txBox="1"/>
                <p:nvPr/>
              </p:nvSpPr>
              <p:spPr>
                <a:xfrm>
                  <a:off x="2832851" y="2982542"/>
                  <a:ext cx="454444" cy="56169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en-US" sz="2100" b="1" i="1">
                                <a:solidFill>
                                  <a:srgbClr val="FF66FF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100" b="1">
                                <a:solidFill>
                                  <a:srgbClr val="FF66FF"/>
                                </a:solidFill>
                                <a:latin typeface="Cambria Math"/>
                              </a:rPr>
                              <m:t>𝐱</m:t>
                            </m:r>
                          </m:e>
                          <m:sup>
                            <m:r>
                              <a:rPr lang="en-US" sz="2100" b="1">
                                <a:solidFill>
                                  <a:srgbClr val="FF66FF"/>
                                </a:solidFill>
                                <a:latin typeface="Cambria Math"/>
                              </a:rPr>
                              <m:t>𝐁</m:t>
                            </m:r>
                          </m:sup>
                        </m:sSup>
                      </m:oMath>
                    </m:oMathPara>
                  </a14:m>
                  <a:endParaRPr lang="en-US" sz="2100" b="1" dirty="0">
                    <a:solidFill>
                      <a:srgbClr val="0070C0"/>
                    </a:solidFill>
                  </a:endParaRPr>
                </a:p>
              </p:txBody>
            </p:sp>
          </mc:Choice>
          <mc:Fallback xmlns="">
            <p:sp>
              <p:nvSpPr>
                <p:cNvPr id="83" name="TextBox 8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832851" y="2982542"/>
                  <a:ext cx="454444" cy="561692"/>
                </a:xfrm>
                <a:prstGeom prst="rect">
                  <a:avLst/>
                </a:prstGeom>
                <a:blipFill rotWithShape="0">
                  <a:blip r:embed="rId10"/>
                  <a:stretch>
                    <a:fillRect r="-28571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84" name="Straight Arrow Connector 83"/>
            <p:cNvCxnSpPr>
              <a:stCxn id="82" idx="2"/>
              <a:endCxn id="81" idx="4"/>
            </p:cNvCxnSpPr>
            <p:nvPr/>
          </p:nvCxnSpPr>
          <p:spPr>
            <a:xfrm>
              <a:off x="3287295" y="3514147"/>
              <a:ext cx="0" cy="457200"/>
            </a:xfrm>
            <a:prstGeom prst="straightConnector1">
              <a:avLst/>
            </a:prstGeom>
            <a:ln w="28575">
              <a:solidFill>
                <a:srgbClr val="FF66FF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5" name="Rectangle 84"/>
                <p:cNvSpPr/>
                <p:nvPr/>
              </p:nvSpPr>
              <p:spPr>
                <a:xfrm>
                  <a:off x="3221623" y="3421226"/>
                  <a:ext cx="706092" cy="56169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en-US" sz="2100" b="1" i="1">
                                <a:solidFill>
                                  <a:srgbClr val="FF66FF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100" i="1">
                                <a:solidFill>
                                  <a:srgbClr val="FF66FF"/>
                                </a:solidFill>
                                <a:latin typeface="Cambria Math"/>
                              </a:rPr>
                              <m:t>𝑟</m:t>
                            </m:r>
                          </m:e>
                          <m:sup>
                            <m:r>
                              <a:rPr lang="en-US" sz="2100" b="1">
                                <a:solidFill>
                                  <a:srgbClr val="FF66FF"/>
                                </a:solidFill>
                                <a:latin typeface="Cambria Math"/>
                              </a:rPr>
                              <m:t>𝐁</m:t>
                            </m:r>
                          </m:sup>
                        </m:sSup>
                      </m:oMath>
                    </m:oMathPara>
                  </a14:m>
                  <a:endParaRPr lang="en-US" sz="2100" dirty="0"/>
                </a:p>
              </p:txBody>
            </p:sp>
          </mc:Choice>
          <mc:Fallback xmlns="">
            <p:sp>
              <p:nvSpPr>
                <p:cNvPr id="85" name="Rectangle 84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221623" y="3421226"/>
                  <a:ext cx="706092" cy="561692"/>
                </a:xfrm>
                <a:prstGeom prst="rect">
                  <a:avLst/>
                </a:prstGeom>
                <a:blipFill rotWithShape="0">
                  <a:blip r:embed="rId11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6" name="Group 5"/>
          <p:cNvGrpSpPr/>
          <p:nvPr/>
        </p:nvGrpSpPr>
        <p:grpSpPr>
          <a:xfrm>
            <a:off x="7513664" y="696487"/>
            <a:ext cx="831318" cy="579113"/>
            <a:chOff x="7513664" y="696487"/>
            <a:chExt cx="831318" cy="579113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6" name="TextBox 75"/>
                <p:cNvSpPr txBox="1"/>
                <p:nvPr/>
              </p:nvSpPr>
              <p:spPr>
                <a:xfrm>
                  <a:off x="7513664" y="696487"/>
                  <a:ext cx="831318" cy="42126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100" b="1">
                            <a:solidFill>
                              <a:srgbClr val="92D050"/>
                            </a:solidFill>
                            <a:latin typeface="Cambria Math"/>
                          </a:rPr>
                          <m:t>𝐈</m:t>
                        </m:r>
                        <m:r>
                          <a:rPr lang="en-US" sz="2100" b="1">
                            <a:solidFill>
                              <a:srgbClr val="92D050"/>
                            </a:solidFill>
                            <a:latin typeface="Cambria Math"/>
                          </a:rPr>
                          <m:t>(</m:t>
                        </m:r>
                        <m:sSup>
                          <m:sSupPr>
                            <m:ctrlPr>
                              <a:rPr lang="en-US" sz="2100" b="1" i="1">
                                <a:solidFill>
                                  <a:srgbClr val="92D05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100" i="1">
                                <a:solidFill>
                                  <a:srgbClr val="92D050"/>
                                </a:solidFill>
                                <a:latin typeface="Cambria Math"/>
                              </a:rPr>
                              <m:t>𝑡</m:t>
                            </m:r>
                          </m:e>
                          <m:sup>
                            <m:r>
                              <a:rPr lang="en-US" sz="2100" b="1">
                                <a:solidFill>
                                  <a:srgbClr val="92D050"/>
                                </a:solidFill>
                                <a:latin typeface="Cambria Math"/>
                              </a:rPr>
                              <m:t>𝐁</m:t>
                            </m:r>
                          </m:sup>
                        </m:sSup>
                        <m:r>
                          <a:rPr lang="en-US" sz="2100" b="1">
                            <a:solidFill>
                              <a:srgbClr val="92D050"/>
                            </a:solidFill>
                            <a:latin typeface="Cambria Math"/>
                          </a:rPr>
                          <m:t>)</m:t>
                        </m:r>
                      </m:oMath>
                    </m:oMathPara>
                  </a14:m>
                  <a:endParaRPr lang="en-US" sz="2100" b="1" dirty="0">
                    <a:solidFill>
                      <a:srgbClr val="92D050"/>
                    </a:solidFill>
                  </a:endParaRPr>
                </a:p>
              </p:txBody>
            </p:sp>
          </mc:Choice>
          <mc:Fallback xmlns="">
            <p:sp>
              <p:nvSpPr>
                <p:cNvPr id="76" name="TextBox 7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513664" y="696487"/>
                  <a:ext cx="831318" cy="421269"/>
                </a:xfrm>
                <a:prstGeom prst="rect">
                  <a:avLst/>
                </a:prstGeom>
                <a:blipFill rotWithShape="0">
                  <a:blip r:embed="rId7"/>
                  <a:stretch>
                    <a:fillRect b="-17391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79" name="Rectangle 78"/>
            <p:cNvSpPr/>
            <p:nvPr/>
          </p:nvSpPr>
          <p:spPr>
            <a:xfrm>
              <a:off x="7810446" y="1161300"/>
              <a:ext cx="114300" cy="114300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13"/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1853966" y="1657350"/>
            <a:ext cx="2514137" cy="1270236"/>
            <a:chOff x="1853966" y="1657350"/>
            <a:chExt cx="2514137" cy="1270236"/>
          </a:xfrm>
        </p:grpSpPr>
        <p:cxnSp>
          <p:nvCxnSpPr>
            <p:cNvPr id="65" name="Straight Arrow Connector 64"/>
            <p:cNvCxnSpPr>
              <a:stCxn id="63" idx="4"/>
              <a:endCxn id="64" idx="0"/>
            </p:cNvCxnSpPr>
            <p:nvPr/>
          </p:nvCxnSpPr>
          <p:spPr>
            <a:xfrm>
              <a:off x="2519749" y="1657350"/>
              <a:ext cx="0" cy="353463"/>
            </a:xfrm>
            <a:prstGeom prst="straightConnector1">
              <a:avLst/>
            </a:prstGeom>
            <a:ln w="63500"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Arrow Connector 65"/>
            <p:cNvCxnSpPr>
              <a:stCxn id="68" idx="6"/>
              <a:endCxn id="64" idx="2"/>
            </p:cNvCxnSpPr>
            <p:nvPr/>
          </p:nvCxnSpPr>
          <p:spPr>
            <a:xfrm>
              <a:off x="1853966" y="2251995"/>
              <a:ext cx="424601" cy="0"/>
            </a:xfrm>
            <a:prstGeom prst="straightConnector1">
              <a:avLst/>
            </a:prstGeom>
            <a:ln w="63500"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Arrow Connector 68"/>
            <p:cNvCxnSpPr>
              <a:stCxn id="67" idx="7"/>
              <a:endCxn id="64" idx="3"/>
            </p:cNvCxnSpPr>
            <p:nvPr/>
          </p:nvCxnSpPr>
          <p:spPr>
            <a:xfrm flipV="1">
              <a:off x="2001437" y="2422537"/>
              <a:ext cx="347770" cy="440012"/>
            </a:xfrm>
            <a:prstGeom prst="straightConnector1">
              <a:avLst/>
            </a:prstGeom>
            <a:ln w="63500"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Arrow Connector 70"/>
            <p:cNvCxnSpPr>
              <a:stCxn id="70" idx="0"/>
              <a:endCxn id="64" idx="4"/>
            </p:cNvCxnSpPr>
            <p:nvPr/>
          </p:nvCxnSpPr>
          <p:spPr>
            <a:xfrm flipV="1">
              <a:off x="2513175" y="2493177"/>
              <a:ext cx="6574" cy="434409"/>
            </a:xfrm>
            <a:prstGeom prst="straightConnector1">
              <a:avLst/>
            </a:prstGeom>
            <a:ln w="63500"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" name="Group 1"/>
            <p:cNvGrpSpPr/>
            <p:nvPr/>
          </p:nvGrpSpPr>
          <p:grpSpPr>
            <a:xfrm>
              <a:off x="2278567" y="2010813"/>
              <a:ext cx="2089536" cy="482364"/>
              <a:chOff x="2278567" y="2010813"/>
              <a:chExt cx="2089536" cy="482364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64" name="Oval 63"/>
                  <p:cNvSpPr/>
                  <p:nvPr/>
                </p:nvSpPr>
                <p:spPr>
                  <a:xfrm>
                    <a:off x="2278567" y="2010813"/>
                    <a:ext cx="482364" cy="482364"/>
                  </a:xfrm>
                  <a:prstGeom prst="ellipse">
                    <a:avLst/>
                  </a:prstGeom>
                  <a:solidFill>
                    <a:schemeClr val="bg1">
                      <a:lumMod val="85000"/>
                    </a:schemeClr>
                  </a:solidFill>
                  <a:ln w="57150"/>
                </p:spPr>
                <p:style>
                  <a:lnRef idx="2">
                    <a:schemeClr val="accent1"/>
                  </a:lnRef>
                  <a:fillRef idx="1">
                    <a:schemeClr val="lt1"/>
                  </a:fillRef>
                  <a:effectRef idx="0">
                    <a:schemeClr val="accent1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2400" b="1">
                              <a:latin typeface="Cambria Math"/>
                            </a:rPr>
                            <m:t> </m:t>
                          </m:r>
                          <m:r>
                            <a:rPr lang="en-US" sz="2400" b="1">
                              <a:latin typeface="Cambria Math"/>
                            </a:rPr>
                            <m:t>𝐁</m:t>
                          </m:r>
                        </m:oMath>
                      </m:oMathPara>
                    </a14:m>
                    <a:endParaRPr lang="en-US" sz="2400" b="1" dirty="0"/>
                  </a:p>
                </p:txBody>
              </p:sp>
            </mc:Choice>
            <mc:Fallback xmlns="">
              <p:sp>
                <p:nvSpPr>
                  <p:cNvPr id="64" name="Oval 63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278567" y="2010813"/>
                    <a:ext cx="482364" cy="482364"/>
                  </a:xfrm>
                  <a:prstGeom prst="ellipse">
                    <a:avLst/>
                  </a:prstGeom>
                  <a:blipFill rotWithShape="0">
                    <a:blip r:embed="rId12"/>
                    <a:stretch>
                      <a:fillRect/>
                    </a:stretch>
                  </a:blipFill>
                  <a:ln w="57150"/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95" name="Rectangle 94"/>
                  <p:cNvSpPr/>
                  <p:nvPr/>
                </p:nvSpPr>
                <p:spPr>
                  <a:xfrm>
                    <a:off x="2914500" y="2070982"/>
                    <a:ext cx="1453603" cy="374590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 algn="ctr"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1800" b="1">
                              <a:latin typeface="Cambria Math"/>
                            </a:rPr>
                            <m:t>𝐁</m:t>
                          </m:r>
                          <m:r>
                            <a:rPr lang="en-US" sz="1800" b="1">
                              <a:latin typeface="Cambria Math"/>
                            </a:rPr>
                            <m:t>={</m:t>
                          </m:r>
                          <m:sSup>
                            <m:sSupPr>
                              <m:ctrlPr>
                                <a:rPr lang="en-US" sz="180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1800" b="1">
                                  <a:latin typeface="Cambria Math"/>
                                </a:rPr>
                                <m:t>𝐱</m:t>
                              </m:r>
                            </m:e>
                            <m:sup>
                              <m:r>
                                <a:rPr lang="en-US" sz="1800" b="1">
                                  <a:latin typeface="Cambria Math"/>
                                </a:rPr>
                                <m:t>𝐁</m:t>
                              </m:r>
                            </m:sup>
                          </m:sSup>
                          <m:r>
                            <a:rPr lang="en-US" sz="1800" b="1">
                              <a:latin typeface="Cambria Math"/>
                            </a:rPr>
                            <m:t>, </m:t>
                          </m:r>
                          <m:sSup>
                            <m:sSupPr>
                              <m:ctrlPr>
                                <a:rPr lang="en-US" sz="180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1800" i="1">
                                  <a:latin typeface="Cambria Math"/>
                                </a:rPr>
                                <m:t>𝑟</m:t>
                              </m:r>
                            </m:e>
                            <m:sup>
                              <m:r>
                                <a:rPr lang="en-US" sz="1800" b="1">
                                  <a:latin typeface="Cambria Math"/>
                                </a:rPr>
                                <m:t>𝐁</m:t>
                              </m:r>
                            </m:sup>
                          </m:sSup>
                          <m:r>
                            <a:rPr lang="en-US" sz="1800" b="1">
                              <a:latin typeface="Cambria Math"/>
                            </a:rPr>
                            <m:t>}</m:t>
                          </m:r>
                        </m:oMath>
                      </m:oMathPara>
                    </a14:m>
                    <a:endParaRPr lang="en-US" sz="1800" dirty="0"/>
                  </a:p>
                </p:txBody>
              </p:sp>
            </mc:Choice>
            <mc:Fallback xmlns="">
              <p:sp>
                <p:nvSpPr>
                  <p:cNvPr id="95" name="Rectangle 94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914500" y="2070982"/>
                    <a:ext cx="1453603" cy="374590"/>
                  </a:xfrm>
                  <a:prstGeom prst="rect">
                    <a:avLst/>
                  </a:prstGeom>
                  <a:blipFill rotWithShape="0">
                    <a:blip r:embed="rId13"/>
                    <a:stretch>
                      <a:fillRect b="-16393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96" name="Rectangle 95"/>
              <p:cNvSpPr/>
              <p:nvPr/>
            </p:nvSpPr>
            <p:spPr>
              <a:xfrm>
                <a:off x="1240807" y="4248150"/>
                <a:ext cx="2857500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400" b="1">
                        <a:latin typeface="Cambria Math"/>
                      </a:rPr>
                      <m:t>𝐎</m:t>
                    </m:r>
                  </m:oMath>
                </a14:m>
                <a:r>
                  <a:rPr lang="en-US" sz="2400" dirty="0"/>
                  <a:t>: </a:t>
                </a:r>
                <a:r>
                  <a:rPr lang="en-US" sz="2100" dirty="0"/>
                  <a:t>balloon order index</a:t>
                </a:r>
              </a:p>
            </p:txBody>
          </p:sp>
        </mc:Choice>
        <mc:Fallback xmlns="">
          <p:sp>
            <p:nvSpPr>
              <p:cNvPr id="96" name="Rectangle 9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40807" y="4248150"/>
                <a:ext cx="2857500" cy="461665"/>
              </a:xfrm>
              <a:prstGeom prst="rect">
                <a:avLst/>
              </a:prstGeom>
              <a:blipFill rotWithShape="0">
                <a:blip r:embed="rId14"/>
                <a:stretch>
                  <a:fillRect l="-641" t="-10526" b="-289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7" name="Rectangle 96"/>
              <p:cNvSpPr/>
              <p:nvPr/>
            </p:nvSpPr>
            <p:spPr>
              <a:xfrm>
                <a:off x="1240807" y="3779945"/>
                <a:ext cx="2857500" cy="46820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sz="2400" b="1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1">
                            <a:latin typeface="Cambria Math"/>
                          </a:rPr>
                          <m:t>𝐭</m:t>
                        </m:r>
                      </m:e>
                      <m:sup>
                        <m:r>
                          <a:rPr lang="en-US" sz="2400" b="1">
                            <a:latin typeface="Cambria Math"/>
                          </a:rPr>
                          <m:t>𝐁</m:t>
                        </m:r>
                      </m:sup>
                    </m:sSup>
                  </m:oMath>
                </a14:m>
                <a:r>
                  <a:rPr lang="en-US" sz="2400" dirty="0"/>
                  <a:t>: </a:t>
                </a:r>
                <a:r>
                  <a:rPr lang="en-US" sz="2100" dirty="0"/>
                  <a:t>control point index</a:t>
                </a:r>
              </a:p>
            </p:txBody>
          </p:sp>
        </mc:Choice>
        <mc:Fallback xmlns="">
          <p:sp>
            <p:nvSpPr>
              <p:cNvPr id="97" name="Rectangle 9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40807" y="3779945"/>
                <a:ext cx="2857500" cy="468205"/>
              </a:xfrm>
              <a:prstGeom prst="rect">
                <a:avLst/>
              </a:prstGeom>
              <a:blipFill rotWithShape="0">
                <a:blip r:embed="rId15"/>
                <a:stretch>
                  <a:fillRect l="-214" t="-9091" b="-2857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520890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" grpId="0" animBg="1"/>
      <p:bldP spid="68" grpId="0" animBg="1"/>
      <p:bldP spid="67" grpId="0" animBg="1"/>
      <p:bldP spid="70" grpId="0" animBg="1"/>
      <p:bldP spid="74" grpId="0" animBg="1"/>
      <p:bldP spid="96" grpId="0"/>
      <p:bldP spid="97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2770918" y="1915597"/>
            <a:ext cx="3006953" cy="1155680"/>
            <a:chOff x="2770918" y="1915597"/>
            <a:chExt cx="3006953" cy="1155680"/>
          </a:xfrm>
        </p:grpSpPr>
        <p:sp>
          <p:nvSpPr>
            <p:cNvPr id="35" name="Rounded Rectangle 34"/>
            <p:cNvSpPr/>
            <p:nvPr/>
          </p:nvSpPr>
          <p:spPr>
            <a:xfrm>
              <a:off x="3373285" y="2313504"/>
              <a:ext cx="2404586" cy="601147"/>
            </a:xfrm>
            <a:prstGeom prst="roundRect">
              <a:avLst/>
            </a:prstGeom>
            <a:noFill/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100" dirty="0">
                  <a:solidFill>
                    <a:schemeClr val="tx1"/>
                  </a:solidFill>
                </a:rPr>
                <a:t>Subject Placement</a:t>
              </a:r>
            </a:p>
          </p:txBody>
        </p:sp>
        <p:cxnSp>
          <p:nvCxnSpPr>
            <p:cNvPr id="38" name="Straight Arrow Connector 37"/>
            <p:cNvCxnSpPr>
              <a:stCxn id="34" idx="2"/>
              <a:endCxn id="35" idx="0"/>
            </p:cNvCxnSpPr>
            <p:nvPr/>
          </p:nvCxnSpPr>
          <p:spPr>
            <a:xfrm>
              <a:off x="4575578" y="1915597"/>
              <a:ext cx="0" cy="397907"/>
            </a:xfrm>
            <a:prstGeom prst="straightConnector1">
              <a:avLst/>
            </a:prstGeom>
            <a:ln w="571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Arrow Connector 53"/>
            <p:cNvCxnSpPr>
              <a:stCxn id="33" idx="3"/>
              <a:endCxn id="35" idx="1"/>
            </p:cNvCxnSpPr>
            <p:nvPr/>
          </p:nvCxnSpPr>
          <p:spPr>
            <a:xfrm flipV="1">
              <a:off x="2770918" y="2614077"/>
              <a:ext cx="602367" cy="457200"/>
            </a:xfrm>
            <a:prstGeom prst="straightConnector1">
              <a:avLst/>
            </a:prstGeom>
            <a:ln w="571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" name="Group 3"/>
          <p:cNvGrpSpPr/>
          <p:nvPr/>
        </p:nvGrpSpPr>
        <p:grpSpPr>
          <a:xfrm>
            <a:off x="2770918" y="2914650"/>
            <a:ext cx="3006953" cy="1001197"/>
            <a:chOff x="2770918" y="2914650"/>
            <a:chExt cx="3006953" cy="1001197"/>
          </a:xfrm>
        </p:grpSpPr>
        <p:sp>
          <p:nvSpPr>
            <p:cNvPr id="36" name="Rounded Rectangle 35"/>
            <p:cNvSpPr/>
            <p:nvPr/>
          </p:nvSpPr>
          <p:spPr>
            <a:xfrm>
              <a:off x="3373285" y="3314700"/>
              <a:ext cx="2404586" cy="601147"/>
            </a:xfrm>
            <a:prstGeom prst="roundRect">
              <a:avLst/>
            </a:prstGeom>
            <a:noFill/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100" dirty="0">
                  <a:solidFill>
                    <a:schemeClr val="tx1"/>
                  </a:solidFill>
                </a:rPr>
                <a:t>Balloon Placement</a:t>
              </a:r>
            </a:p>
          </p:txBody>
        </p:sp>
        <p:cxnSp>
          <p:nvCxnSpPr>
            <p:cNvPr id="39" name="Straight Arrow Connector 38"/>
            <p:cNvCxnSpPr>
              <a:stCxn id="35" idx="2"/>
              <a:endCxn id="36" idx="0"/>
            </p:cNvCxnSpPr>
            <p:nvPr/>
          </p:nvCxnSpPr>
          <p:spPr>
            <a:xfrm>
              <a:off x="4575578" y="2914650"/>
              <a:ext cx="0" cy="400050"/>
            </a:xfrm>
            <a:prstGeom prst="straightConnector1">
              <a:avLst/>
            </a:prstGeom>
            <a:ln w="571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Arrow Connector 54"/>
            <p:cNvCxnSpPr>
              <a:stCxn id="33" idx="3"/>
              <a:endCxn id="36" idx="1"/>
            </p:cNvCxnSpPr>
            <p:nvPr/>
          </p:nvCxnSpPr>
          <p:spPr>
            <a:xfrm>
              <a:off x="2770918" y="3071277"/>
              <a:ext cx="602367" cy="543997"/>
            </a:xfrm>
            <a:prstGeom prst="straightConnector1">
              <a:avLst/>
            </a:prstGeom>
            <a:ln w="571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" name="Group 4"/>
          <p:cNvGrpSpPr/>
          <p:nvPr/>
        </p:nvGrpSpPr>
        <p:grpSpPr>
          <a:xfrm>
            <a:off x="5777871" y="2614077"/>
            <a:ext cx="2737479" cy="1001197"/>
            <a:chOff x="5777871" y="2614077"/>
            <a:chExt cx="2737479" cy="1001197"/>
          </a:xfrm>
        </p:grpSpPr>
        <p:sp>
          <p:nvSpPr>
            <p:cNvPr id="37" name="Rounded Rectangle 36"/>
            <p:cNvSpPr/>
            <p:nvPr/>
          </p:nvSpPr>
          <p:spPr>
            <a:xfrm>
              <a:off x="6329362" y="2770704"/>
              <a:ext cx="2185988" cy="601147"/>
            </a:xfrm>
            <a:prstGeom prst="roundRect">
              <a:avLst/>
            </a:prstGeom>
            <a:noFill/>
            <a:ln w="57150">
              <a:solidFill>
                <a:srgbClr val="FF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100" dirty="0">
                  <a:solidFill>
                    <a:srgbClr val="FF6600"/>
                  </a:solidFill>
                </a:rPr>
                <a:t>Viewer Attention</a:t>
              </a:r>
            </a:p>
            <a:p>
              <a:pPr algn="ctr"/>
              <a:r>
                <a:rPr lang="en-US" sz="2100" dirty="0">
                  <a:solidFill>
                    <a:srgbClr val="FF6600"/>
                  </a:solidFill>
                </a:rPr>
                <a:t>(</a:t>
              </a:r>
              <a:r>
                <a:rPr lang="en-US" sz="2100" i="1" dirty="0">
                  <a:solidFill>
                    <a:srgbClr val="FF6600"/>
                  </a:solidFill>
                </a:rPr>
                <a:t>eye-gaze path</a:t>
              </a:r>
              <a:r>
                <a:rPr lang="en-US" sz="2100" dirty="0">
                  <a:solidFill>
                    <a:srgbClr val="FF6600"/>
                  </a:solidFill>
                </a:rPr>
                <a:t>)</a:t>
              </a:r>
            </a:p>
          </p:txBody>
        </p:sp>
        <p:cxnSp>
          <p:nvCxnSpPr>
            <p:cNvPr id="57" name="Straight Arrow Connector 56"/>
            <p:cNvCxnSpPr>
              <a:stCxn id="36" idx="3"/>
              <a:endCxn id="37" idx="1"/>
            </p:cNvCxnSpPr>
            <p:nvPr/>
          </p:nvCxnSpPr>
          <p:spPr>
            <a:xfrm flipV="1">
              <a:off x="5777871" y="3071277"/>
              <a:ext cx="551492" cy="543997"/>
            </a:xfrm>
            <a:prstGeom prst="straightConnector1">
              <a:avLst/>
            </a:prstGeom>
            <a:ln w="571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Arrow Connector 55"/>
            <p:cNvCxnSpPr>
              <a:stCxn id="35" idx="3"/>
              <a:endCxn id="37" idx="1"/>
            </p:cNvCxnSpPr>
            <p:nvPr/>
          </p:nvCxnSpPr>
          <p:spPr>
            <a:xfrm>
              <a:off x="5777871" y="2614077"/>
              <a:ext cx="551492" cy="457200"/>
            </a:xfrm>
            <a:prstGeom prst="straightConnector1">
              <a:avLst/>
            </a:prstGeom>
            <a:ln w="571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" name="Group 1"/>
          <p:cNvGrpSpPr/>
          <p:nvPr/>
        </p:nvGrpSpPr>
        <p:grpSpPr>
          <a:xfrm>
            <a:off x="2770918" y="1314450"/>
            <a:ext cx="3006953" cy="601147"/>
            <a:chOff x="2770918" y="1314450"/>
            <a:chExt cx="3006953" cy="601147"/>
          </a:xfrm>
        </p:grpSpPr>
        <p:sp>
          <p:nvSpPr>
            <p:cNvPr id="34" name="Rounded Rectangle 33"/>
            <p:cNvSpPr/>
            <p:nvPr/>
          </p:nvSpPr>
          <p:spPr>
            <a:xfrm>
              <a:off x="3373285" y="1314450"/>
              <a:ext cx="2404586" cy="601147"/>
            </a:xfrm>
            <a:prstGeom prst="roundRect">
              <a:avLst/>
            </a:prstGeom>
            <a:noFill/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100" dirty="0">
                  <a:solidFill>
                    <a:schemeClr val="tx1"/>
                  </a:solidFill>
                </a:rPr>
                <a:t>Local Composition </a:t>
              </a:r>
            </a:p>
            <a:p>
              <a:pPr algn="ctr"/>
              <a:r>
                <a:rPr lang="en-US" sz="2100" dirty="0">
                  <a:solidFill>
                    <a:schemeClr val="tx1"/>
                  </a:solidFill>
                </a:rPr>
                <a:t>in Panel</a:t>
              </a:r>
            </a:p>
          </p:txBody>
        </p:sp>
        <p:cxnSp>
          <p:nvCxnSpPr>
            <p:cNvPr id="59" name="Straight Arrow Connector 58"/>
            <p:cNvCxnSpPr>
              <a:stCxn id="58" idx="3"/>
              <a:endCxn id="34" idx="1"/>
            </p:cNvCxnSpPr>
            <p:nvPr/>
          </p:nvCxnSpPr>
          <p:spPr>
            <a:xfrm flipV="1">
              <a:off x="2770918" y="1615024"/>
              <a:ext cx="602367" cy="1"/>
            </a:xfrm>
            <a:prstGeom prst="straightConnector1">
              <a:avLst/>
            </a:prstGeom>
            <a:ln w="571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8" name="Rounded Rectangle 57"/>
          <p:cNvSpPr/>
          <p:nvPr/>
        </p:nvSpPr>
        <p:spPr>
          <a:xfrm>
            <a:off x="630471" y="1341776"/>
            <a:ext cx="2140447" cy="546497"/>
          </a:xfrm>
          <a:prstGeom prst="roundRect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00" dirty="0">
                <a:solidFill>
                  <a:schemeClr val="tx1"/>
                </a:solidFill>
              </a:rPr>
              <a:t>Panel Properties</a:t>
            </a:r>
          </a:p>
        </p:txBody>
      </p:sp>
      <p:sp>
        <p:nvSpPr>
          <p:cNvPr id="33" name="Rounded Rectangle 32"/>
          <p:cNvSpPr/>
          <p:nvPr/>
        </p:nvSpPr>
        <p:spPr>
          <a:xfrm>
            <a:off x="628650" y="2770704"/>
            <a:ext cx="2142268" cy="601147"/>
          </a:xfrm>
          <a:prstGeom prst="roundRect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00" dirty="0">
                <a:solidFill>
                  <a:schemeClr val="tx1"/>
                </a:solidFill>
              </a:rPr>
              <a:t>Artist’s Guiding Path</a:t>
            </a:r>
          </a:p>
        </p:txBody>
      </p:sp>
      <p:sp>
        <p:nvSpPr>
          <p:cNvPr id="20" name="Rectangle 19"/>
          <p:cNvSpPr/>
          <p:nvPr/>
        </p:nvSpPr>
        <p:spPr>
          <a:xfrm>
            <a:off x="2134282" y="154885"/>
            <a:ext cx="4875437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000" b="1" dirty="0" smtClean="0">
                <a:solidFill>
                  <a:srgbClr val="FF6600"/>
                </a:solidFill>
              </a:rPr>
              <a:t>Probabilistic </a:t>
            </a:r>
            <a:r>
              <a:rPr lang="en-US" sz="3000" b="1" dirty="0">
                <a:solidFill>
                  <a:srgbClr val="FF6600"/>
                </a:solidFill>
              </a:rPr>
              <a:t>Graphical Model</a:t>
            </a:r>
          </a:p>
        </p:txBody>
      </p:sp>
    </p:spTree>
    <p:extLst>
      <p:ext uri="{BB962C8B-B14F-4D97-AF65-F5344CB8AC3E}">
        <p14:creationId xmlns:p14="http://schemas.microsoft.com/office/powerpoint/2010/main" val="2737802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3136727" y="154885"/>
            <a:ext cx="2915542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000" b="1" dirty="0">
                <a:solidFill>
                  <a:srgbClr val="FF6600"/>
                </a:solidFill>
              </a:rPr>
              <a:t>Viewer Attention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9" name="Oval 98"/>
              <p:cNvSpPr/>
              <p:nvPr/>
            </p:nvSpPr>
            <p:spPr>
              <a:xfrm>
                <a:off x="1752600" y="1219377"/>
                <a:ext cx="482364" cy="482364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 w="57150"/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>
                          <a:latin typeface="Cambria Math"/>
                        </a:rPr>
                        <m:t> </m:t>
                      </m:r>
                      <m:r>
                        <a:rPr lang="en-US" sz="2400" b="1">
                          <a:latin typeface="Cambria Math"/>
                        </a:rPr>
                        <m:t>𝐒</m:t>
                      </m:r>
                    </m:oMath>
                  </m:oMathPara>
                </a14:m>
                <a:endParaRPr lang="en-US" sz="2400" b="1" dirty="0"/>
              </a:p>
            </p:txBody>
          </p:sp>
        </mc:Choice>
        <mc:Fallback xmlns="">
          <p:sp>
            <p:nvSpPr>
              <p:cNvPr id="99" name="Oval 9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52600" y="1219377"/>
                <a:ext cx="482364" cy="482364"/>
              </a:xfrm>
              <a:prstGeom prst="ellipse">
                <a:avLst/>
              </a:prstGeom>
              <a:blipFill rotWithShape="0">
                <a:blip r:embed="rId3"/>
                <a:stretch>
                  <a:fillRect/>
                </a:stretch>
              </a:blipFill>
              <a:ln w="57150"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0" name="Oval 99"/>
              <p:cNvSpPr/>
              <p:nvPr/>
            </p:nvSpPr>
            <p:spPr>
              <a:xfrm>
                <a:off x="2057400" y="2013186"/>
                <a:ext cx="482364" cy="482364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 w="57150"/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>
                          <a:latin typeface="Cambria Math"/>
                        </a:rPr>
                        <m:t> </m:t>
                      </m:r>
                      <m:r>
                        <a:rPr lang="en-US" sz="2400" b="1">
                          <a:latin typeface="Cambria Math"/>
                        </a:rPr>
                        <m:t>𝐁</m:t>
                      </m:r>
                    </m:oMath>
                  </m:oMathPara>
                </a14:m>
                <a:endParaRPr lang="en-US" sz="2400" b="1" dirty="0"/>
              </a:p>
            </p:txBody>
          </p:sp>
        </mc:Choice>
        <mc:Fallback xmlns="">
          <p:sp>
            <p:nvSpPr>
              <p:cNvPr id="100" name="Oval 9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7400" y="2013186"/>
                <a:ext cx="482364" cy="482364"/>
              </a:xfrm>
              <a:prstGeom prst="ellipse">
                <a:avLst/>
              </a:prstGeom>
              <a:blipFill rotWithShape="0">
                <a:blip r:embed="rId4"/>
                <a:stretch>
                  <a:fillRect/>
                </a:stretch>
              </a:blipFill>
              <a:ln w="57150"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" name="Group 2"/>
          <p:cNvGrpSpPr/>
          <p:nvPr/>
        </p:nvGrpSpPr>
        <p:grpSpPr>
          <a:xfrm>
            <a:off x="2234964" y="1219377"/>
            <a:ext cx="1142019" cy="864450"/>
            <a:chOff x="2234964" y="1219377"/>
            <a:chExt cx="1142019" cy="864450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1" name="Oval 100"/>
                <p:cNvSpPr/>
                <p:nvPr/>
              </p:nvSpPr>
              <p:spPr>
                <a:xfrm>
                  <a:off x="2894619" y="1219377"/>
                  <a:ext cx="482364" cy="482364"/>
                </a:xfrm>
                <a:prstGeom prst="ellipse">
                  <a:avLst/>
                </a:prstGeom>
                <a:solidFill>
                  <a:schemeClr val="bg1">
                    <a:lumMod val="85000"/>
                  </a:schemeClr>
                </a:solidFill>
                <a:ln w="57150"/>
              </p:spPr>
              <p:style>
                <a:lnRef idx="2">
                  <a:schemeClr val="accent1"/>
                </a:lnRef>
                <a:fillRef idx="1">
                  <a:schemeClr val="lt1"/>
                </a:fillRef>
                <a:effectRef idx="0">
                  <a:schemeClr val="accent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1">
                            <a:latin typeface="Cambria Math"/>
                          </a:rPr>
                          <m:t> </m:t>
                        </m:r>
                        <m:r>
                          <a:rPr lang="en-US" sz="2400" b="1">
                            <a:latin typeface="Cambria Math"/>
                          </a:rPr>
                          <m:t>𝐔</m:t>
                        </m:r>
                      </m:oMath>
                    </m:oMathPara>
                  </a14:m>
                  <a:endParaRPr lang="en-US" sz="2400" b="1" dirty="0"/>
                </a:p>
              </p:txBody>
            </p:sp>
          </mc:Choice>
          <mc:Fallback xmlns="">
            <p:sp>
              <p:nvSpPr>
                <p:cNvPr id="101" name="Oval 100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894619" y="1219377"/>
                  <a:ext cx="482364" cy="482364"/>
                </a:xfrm>
                <a:prstGeom prst="ellipse">
                  <a:avLst/>
                </a:prstGeom>
                <a:blipFill rotWithShape="0">
                  <a:blip r:embed="rId5"/>
                  <a:stretch>
                    <a:fillRect/>
                  </a:stretch>
                </a:blipFill>
                <a:ln w="57150"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102" name="Straight Arrow Connector 101"/>
            <p:cNvCxnSpPr>
              <a:stCxn id="99" idx="6"/>
              <a:endCxn id="101" idx="2"/>
            </p:cNvCxnSpPr>
            <p:nvPr/>
          </p:nvCxnSpPr>
          <p:spPr>
            <a:xfrm>
              <a:off x="2234964" y="1460559"/>
              <a:ext cx="659655" cy="0"/>
            </a:xfrm>
            <a:prstGeom prst="straightConnector1">
              <a:avLst/>
            </a:prstGeom>
            <a:ln w="63500"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3" name="Straight Arrow Connector 102"/>
            <p:cNvCxnSpPr>
              <a:stCxn id="100" idx="7"/>
              <a:endCxn id="101" idx="3"/>
            </p:cNvCxnSpPr>
            <p:nvPr/>
          </p:nvCxnSpPr>
          <p:spPr>
            <a:xfrm flipV="1">
              <a:off x="2469123" y="1631100"/>
              <a:ext cx="496137" cy="452727"/>
            </a:xfrm>
            <a:prstGeom prst="straightConnector1">
              <a:avLst/>
            </a:prstGeom>
            <a:ln w="63500"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5" name="Group 104"/>
          <p:cNvGrpSpPr/>
          <p:nvPr/>
        </p:nvGrpSpPr>
        <p:grpSpPr>
          <a:xfrm>
            <a:off x="5486400" y="1188900"/>
            <a:ext cx="2800350" cy="3543300"/>
            <a:chOff x="4114800" y="838200"/>
            <a:chExt cx="3733800" cy="4724400"/>
          </a:xfrm>
        </p:grpSpPr>
        <p:grpSp>
          <p:nvGrpSpPr>
            <p:cNvPr id="120" name="Group 119"/>
            <p:cNvGrpSpPr/>
            <p:nvPr/>
          </p:nvGrpSpPr>
          <p:grpSpPr>
            <a:xfrm>
              <a:off x="4114800" y="838200"/>
              <a:ext cx="3733800" cy="4724400"/>
              <a:chOff x="2438400" y="914400"/>
              <a:chExt cx="3733800" cy="4724400"/>
            </a:xfrm>
          </p:grpSpPr>
          <p:sp>
            <p:nvSpPr>
              <p:cNvPr id="122" name="Rectangle 121"/>
              <p:cNvSpPr/>
              <p:nvPr/>
            </p:nvSpPr>
            <p:spPr>
              <a:xfrm>
                <a:off x="2438400" y="914400"/>
                <a:ext cx="3733800" cy="4724400"/>
              </a:xfrm>
              <a:prstGeom prst="rect">
                <a:avLst/>
              </a:prstGeom>
              <a:noFill/>
              <a:ln w="571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13"/>
              </a:p>
            </p:txBody>
          </p:sp>
          <p:cxnSp>
            <p:nvCxnSpPr>
              <p:cNvPr id="123" name="Straight Connector 122"/>
              <p:cNvCxnSpPr/>
              <p:nvPr/>
            </p:nvCxnSpPr>
            <p:spPr>
              <a:xfrm>
                <a:off x="2438400" y="3733800"/>
                <a:ext cx="3733800" cy="0"/>
              </a:xfrm>
              <a:prstGeom prst="line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121" name="Straight Connector 120"/>
            <p:cNvCxnSpPr/>
            <p:nvPr/>
          </p:nvCxnSpPr>
          <p:spPr>
            <a:xfrm>
              <a:off x="5997808" y="3657600"/>
              <a:ext cx="0" cy="1905000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6" name="Group 105"/>
          <p:cNvGrpSpPr/>
          <p:nvPr/>
        </p:nvGrpSpPr>
        <p:grpSpPr>
          <a:xfrm>
            <a:off x="6103769" y="2185955"/>
            <a:ext cx="1028700" cy="1028700"/>
            <a:chOff x="3980256" y="3274541"/>
            <a:chExt cx="1371600" cy="1371600"/>
          </a:xfrm>
        </p:grpSpPr>
        <p:sp>
          <p:nvSpPr>
            <p:cNvPr id="115" name="Rectangle 114"/>
            <p:cNvSpPr/>
            <p:nvPr/>
          </p:nvSpPr>
          <p:spPr>
            <a:xfrm>
              <a:off x="4589856" y="3884141"/>
              <a:ext cx="152400" cy="152400"/>
            </a:xfrm>
            <a:prstGeom prst="rect">
              <a:avLst/>
            </a:prstGeom>
            <a:solidFill>
              <a:srgbClr val="00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13">
                <a:solidFill>
                  <a:srgbClr val="0070C0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6" name="TextBox 115"/>
                <p:cNvSpPr txBox="1"/>
                <p:nvPr/>
              </p:nvSpPr>
              <p:spPr>
                <a:xfrm>
                  <a:off x="4135696" y="3490341"/>
                  <a:ext cx="454160" cy="56365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en-US" sz="2100" b="1" i="1">
                                <a:solidFill>
                                  <a:srgbClr val="00FFFF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100" b="1">
                                <a:solidFill>
                                  <a:srgbClr val="00FFFF"/>
                                </a:solidFill>
                                <a:latin typeface="Cambria Math"/>
                              </a:rPr>
                              <m:t>𝐱</m:t>
                            </m:r>
                          </m:e>
                          <m:sup>
                            <m:r>
                              <a:rPr lang="en-US" sz="2100" b="1">
                                <a:solidFill>
                                  <a:srgbClr val="00FFFF"/>
                                </a:solidFill>
                                <a:latin typeface="Cambria Math"/>
                              </a:rPr>
                              <m:t>𝐒</m:t>
                            </m:r>
                          </m:sup>
                        </m:sSup>
                      </m:oMath>
                    </m:oMathPara>
                  </a14:m>
                  <a:endParaRPr lang="en-US" sz="2100" b="1" dirty="0">
                    <a:solidFill>
                      <a:srgbClr val="00FFFF"/>
                    </a:solidFill>
                  </a:endParaRPr>
                </a:p>
              </p:txBody>
            </p:sp>
          </mc:Choice>
          <mc:Fallback xmlns="">
            <p:sp>
              <p:nvSpPr>
                <p:cNvPr id="116" name="TextBox 11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135696" y="3490341"/>
                  <a:ext cx="454160" cy="563659"/>
                </a:xfrm>
                <a:prstGeom prst="rect">
                  <a:avLst/>
                </a:prstGeom>
                <a:blipFill rotWithShape="0">
                  <a:blip r:embed="rId37"/>
                  <a:stretch>
                    <a:fillRect r="-21429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17" name="Oval 116"/>
            <p:cNvSpPr/>
            <p:nvPr/>
          </p:nvSpPr>
          <p:spPr>
            <a:xfrm>
              <a:off x="3980256" y="3274541"/>
              <a:ext cx="1371600" cy="1371600"/>
            </a:xfrm>
            <a:prstGeom prst="ellipse">
              <a:avLst/>
            </a:prstGeom>
            <a:noFill/>
            <a:ln w="38100">
              <a:solidFill>
                <a:srgbClr val="00FFFF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13"/>
            </a:p>
          </p:txBody>
        </p:sp>
        <p:cxnSp>
          <p:nvCxnSpPr>
            <p:cNvPr id="118" name="Straight Arrow Connector 117"/>
            <p:cNvCxnSpPr>
              <a:stCxn id="115" idx="2"/>
              <a:endCxn id="117" idx="4"/>
            </p:cNvCxnSpPr>
            <p:nvPr/>
          </p:nvCxnSpPr>
          <p:spPr>
            <a:xfrm>
              <a:off x="4666056" y="4036541"/>
              <a:ext cx="0" cy="609600"/>
            </a:xfrm>
            <a:prstGeom prst="straightConnector1">
              <a:avLst/>
            </a:prstGeom>
            <a:ln w="28575">
              <a:solidFill>
                <a:srgbClr val="00FFFF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9" name="Rectangle 118"/>
                <p:cNvSpPr/>
                <p:nvPr/>
              </p:nvSpPr>
              <p:spPr>
                <a:xfrm>
                  <a:off x="4147699" y="4059168"/>
                  <a:ext cx="442159" cy="564172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en-US" sz="2100" i="1">
                                <a:solidFill>
                                  <a:srgbClr val="00FFFF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100" i="1">
                                <a:solidFill>
                                  <a:srgbClr val="00FFFF"/>
                                </a:solidFill>
                                <a:latin typeface="Cambria Math"/>
                              </a:rPr>
                              <m:t>𝑟</m:t>
                            </m:r>
                          </m:e>
                          <m:sup>
                            <m:r>
                              <m:rPr>
                                <m:sty m:val="p"/>
                              </m:rPr>
                              <a:rPr lang="en-US" sz="2100">
                                <a:solidFill>
                                  <a:srgbClr val="00FFFF"/>
                                </a:solidFill>
                                <a:latin typeface="Cambria Math"/>
                              </a:rPr>
                              <m:t>S</m:t>
                            </m:r>
                          </m:sup>
                        </m:sSup>
                      </m:oMath>
                    </m:oMathPara>
                  </a14:m>
                  <a:endParaRPr lang="en-US" sz="2100" dirty="0">
                    <a:solidFill>
                      <a:srgbClr val="00FFFF"/>
                    </a:solidFill>
                  </a:endParaRPr>
                </a:p>
              </p:txBody>
            </p:sp>
          </mc:Choice>
          <mc:Fallback xmlns="">
            <p:sp>
              <p:nvSpPr>
                <p:cNvPr id="119" name="Rectangle 118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147699" y="4059168"/>
                  <a:ext cx="442159" cy="564172"/>
                </a:xfrm>
                <a:prstGeom prst="rect">
                  <a:avLst/>
                </a:prstGeom>
                <a:blipFill rotWithShape="0">
                  <a:blip r:embed="rId38"/>
                  <a:stretch>
                    <a:fillRect r="-24074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07" name="Group 106"/>
          <p:cNvGrpSpPr/>
          <p:nvPr/>
        </p:nvGrpSpPr>
        <p:grpSpPr>
          <a:xfrm>
            <a:off x="7185007" y="1293600"/>
            <a:ext cx="821741" cy="800100"/>
            <a:chOff x="2753895" y="2904547"/>
            <a:chExt cx="1095655" cy="1066800"/>
          </a:xfrm>
        </p:grpSpPr>
        <p:sp>
          <p:nvSpPr>
            <p:cNvPr id="110" name="Oval 109"/>
            <p:cNvSpPr/>
            <p:nvPr/>
          </p:nvSpPr>
          <p:spPr>
            <a:xfrm>
              <a:off x="2753895" y="2904547"/>
              <a:ext cx="1066800" cy="1066800"/>
            </a:xfrm>
            <a:prstGeom prst="ellipse">
              <a:avLst/>
            </a:prstGeom>
            <a:noFill/>
            <a:ln w="38100">
              <a:solidFill>
                <a:srgbClr val="FF66FF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13"/>
            </a:p>
          </p:txBody>
        </p:sp>
        <p:sp>
          <p:nvSpPr>
            <p:cNvPr id="111" name="Rectangle 110"/>
            <p:cNvSpPr/>
            <p:nvPr/>
          </p:nvSpPr>
          <p:spPr>
            <a:xfrm>
              <a:off x="3211095" y="3361747"/>
              <a:ext cx="152400" cy="152400"/>
            </a:xfrm>
            <a:prstGeom prst="rect">
              <a:avLst/>
            </a:prstGeom>
            <a:solidFill>
              <a:srgbClr val="FF66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13">
                <a:solidFill>
                  <a:srgbClr val="0070C0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2" name="TextBox 111"/>
                <p:cNvSpPr txBox="1"/>
                <p:nvPr/>
              </p:nvSpPr>
              <p:spPr>
                <a:xfrm>
                  <a:off x="2832851" y="2982543"/>
                  <a:ext cx="453109" cy="56169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en-US" sz="2100" b="1" i="1">
                                <a:solidFill>
                                  <a:srgbClr val="FF66FF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100" b="1">
                                <a:solidFill>
                                  <a:srgbClr val="FF66FF"/>
                                </a:solidFill>
                                <a:latin typeface="Cambria Math"/>
                              </a:rPr>
                              <m:t>𝐱</m:t>
                            </m:r>
                          </m:e>
                          <m:sup>
                            <m:r>
                              <a:rPr lang="en-US" sz="2100" b="1">
                                <a:solidFill>
                                  <a:srgbClr val="FF66FF"/>
                                </a:solidFill>
                                <a:latin typeface="Cambria Math"/>
                              </a:rPr>
                              <m:t>𝐁</m:t>
                            </m:r>
                          </m:sup>
                        </m:sSup>
                      </m:oMath>
                    </m:oMathPara>
                  </a14:m>
                  <a:endParaRPr lang="en-US" sz="2100" b="1" dirty="0">
                    <a:solidFill>
                      <a:srgbClr val="0070C0"/>
                    </a:solidFill>
                  </a:endParaRPr>
                </a:p>
              </p:txBody>
            </p:sp>
          </mc:Choice>
          <mc:Fallback xmlns="">
            <p:sp>
              <p:nvSpPr>
                <p:cNvPr id="112" name="TextBox 11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832851" y="2982543"/>
                  <a:ext cx="453109" cy="561692"/>
                </a:xfrm>
                <a:prstGeom prst="rect">
                  <a:avLst/>
                </a:prstGeom>
                <a:blipFill rotWithShape="0">
                  <a:blip r:embed="rId39"/>
                  <a:stretch>
                    <a:fillRect r="-28571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113" name="Straight Arrow Connector 112"/>
            <p:cNvCxnSpPr>
              <a:stCxn id="111" idx="2"/>
              <a:endCxn id="110" idx="4"/>
            </p:cNvCxnSpPr>
            <p:nvPr/>
          </p:nvCxnSpPr>
          <p:spPr>
            <a:xfrm>
              <a:off x="3287295" y="3514147"/>
              <a:ext cx="0" cy="457200"/>
            </a:xfrm>
            <a:prstGeom prst="straightConnector1">
              <a:avLst/>
            </a:prstGeom>
            <a:ln w="28575">
              <a:solidFill>
                <a:srgbClr val="FF66FF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4" name="Rectangle 113"/>
                <p:cNvSpPr/>
                <p:nvPr/>
              </p:nvSpPr>
              <p:spPr>
                <a:xfrm>
                  <a:off x="3285960" y="3345462"/>
                  <a:ext cx="563590" cy="561692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en-US" sz="2100" b="1" i="1">
                                <a:solidFill>
                                  <a:srgbClr val="FF66FF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100" i="1">
                                <a:solidFill>
                                  <a:srgbClr val="FF66FF"/>
                                </a:solidFill>
                                <a:latin typeface="Cambria Math"/>
                              </a:rPr>
                              <m:t>𝑟</m:t>
                            </m:r>
                          </m:e>
                          <m:sup>
                            <m:r>
                              <a:rPr lang="en-US" sz="2100" b="1">
                                <a:solidFill>
                                  <a:srgbClr val="FF66FF"/>
                                </a:solidFill>
                                <a:latin typeface="Cambria Math"/>
                              </a:rPr>
                              <m:t>𝐁</m:t>
                            </m:r>
                          </m:sup>
                        </m:sSup>
                      </m:oMath>
                    </m:oMathPara>
                  </a14:m>
                  <a:endParaRPr lang="en-US" sz="2100" dirty="0"/>
                </a:p>
              </p:txBody>
            </p:sp>
          </mc:Choice>
          <mc:Fallback xmlns="">
            <p:sp>
              <p:nvSpPr>
                <p:cNvPr id="114" name="Rectangle 113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285960" y="3345462"/>
                  <a:ext cx="563590" cy="561692"/>
                </a:xfrm>
                <a:prstGeom prst="rect">
                  <a:avLst/>
                </a:prstGeom>
                <a:blipFill rotWithShape="0">
                  <a:blip r:embed="rId40"/>
                  <a:stretch>
                    <a:fillRect r="-1449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4" name="Group 3"/>
          <p:cNvGrpSpPr/>
          <p:nvPr/>
        </p:nvGrpSpPr>
        <p:grpSpPr>
          <a:xfrm>
            <a:off x="6828295" y="1805985"/>
            <a:ext cx="546417" cy="566265"/>
            <a:chOff x="6828295" y="1805985"/>
            <a:chExt cx="546417" cy="566265"/>
          </a:xfrm>
        </p:grpSpPr>
        <p:cxnSp>
          <p:nvCxnSpPr>
            <p:cNvPr id="108" name="Straight Arrow Connector 107"/>
            <p:cNvCxnSpPr/>
            <p:nvPr/>
          </p:nvCxnSpPr>
          <p:spPr>
            <a:xfrm flipH="1">
              <a:off x="6995302" y="1999660"/>
              <a:ext cx="379410" cy="372590"/>
            </a:xfrm>
            <a:prstGeom prst="straightConnector1">
              <a:avLst/>
            </a:prstGeom>
            <a:ln w="50800">
              <a:solidFill>
                <a:srgbClr val="FFC000"/>
              </a:solidFill>
              <a:headEnd type="stealth" w="med" len="med"/>
              <a:tailEnd type="stealth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9" name="Rectangle 108"/>
                <p:cNvSpPr/>
                <p:nvPr/>
              </p:nvSpPr>
              <p:spPr>
                <a:xfrm>
                  <a:off x="6828295" y="1805985"/>
                  <a:ext cx="431528" cy="415498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100" b="1" i="0" smtClean="0">
                            <a:latin typeface="Cambria Math" panose="02040503050406030204" pitchFamily="18" charset="0"/>
                          </a:rPr>
                          <m:t>𝐔</m:t>
                        </m:r>
                      </m:oMath>
                    </m:oMathPara>
                  </a14:m>
                  <a:endParaRPr lang="en-US" sz="2100" b="1" dirty="0"/>
                </a:p>
              </p:txBody>
            </p:sp>
          </mc:Choice>
          <mc:Fallback xmlns="">
            <p:sp>
              <p:nvSpPr>
                <p:cNvPr id="109" name="Rectangle 108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828295" y="1805985"/>
                  <a:ext cx="431528" cy="415498"/>
                </a:xfrm>
                <a:prstGeom prst="rect">
                  <a:avLst/>
                </a:prstGeom>
                <a:blipFill rotWithShape="0">
                  <a:blip r:embed="rId41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24" name="Rectangle 123"/>
              <p:cNvSpPr/>
              <p:nvPr/>
            </p:nvSpPr>
            <p:spPr>
              <a:xfrm>
                <a:off x="926491" y="3303450"/>
                <a:ext cx="3581400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400" b="1" smtClean="0">
                        <a:latin typeface="Cambria Math" panose="02040503050406030204" pitchFamily="18" charset="0"/>
                      </a:rPr>
                      <m:t>𝐔</m:t>
                    </m:r>
                  </m:oMath>
                </a14:m>
                <a:r>
                  <a:rPr lang="en-US" sz="2400" dirty="0" smtClean="0"/>
                  <a:t>: </a:t>
                </a:r>
                <a:r>
                  <a:rPr lang="en-US" sz="2100" dirty="0"/>
                  <a:t>viewer attention transition</a:t>
                </a:r>
              </a:p>
            </p:txBody>
          </p:sp>
        </mc:Choice>
        <mc:Fallback xmlns="">
          <p:sp>
            <p:nvSpPr>
              <p:cNvPr id="124" name="Rectangle 1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6491" y="3303450"/>
                <a:ext cx="3581400" cy="461665"/>
              </a:xfrm>
              <a:prstGeom prst="rect">
                <a:avLst/>
              </a:prstGeom>
              <a:blipFill rotWithShape="0">
                <a:blip r:embed="rId42"/>
                <a:stretch>
                  <a:fillRect l="-511" t="-10526" b="-289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436593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4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3171329" y="154885"/>
            <a:ext cx="2847959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000" b="1" dirty="0">
                <a:solidFill>
                  <a:srgbClr val="FF6600"/>
                </a:solidFill>
              </a:rPr>
              <a:t>Complete Model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3125" y="895350"/>
            <a:ext cx="4817751" cy="3886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20067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449671" y="2190877"/>
            <a:ext cx="8290475" cy="7848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500" b="1" dirty="0">
                <a:solidFill>
                  <a:srgbClr val="FF6600"/>
                </a:solidFill>
              </a:rPr>
              <a:t>Interactive Composition Synthesis</a:t>
            </a:r>
          </a:p>
        </p:txBody>
      </p:sp>
    </p:spTree>
    <p:extLst>
      <p:ext uri="{BB962C8B-B14F-4D97-AF65-F5344CB8AC3E}">
        <p14:creationId xmlns:p14="http://schemas.microsoft.com/office/powerpoint/2010/main" val="257858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799703" y="154885"/>
            <a:ext cx="5587876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000" b="1" dirty="0">
                <a:solidFill>
                  <a:srgbClr val="FF6600"/>
                </a:solidFill>
              </a:rPr>
              <a:t>Interactive Composition Synthesis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457200" y="967085"/>
            <a:ext cx="8458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/>
              <a:t>Generate a </a:t>
            </a:r>
            <a:r>
              <a:rPr lang="en-US" sz="2400" dirty="0"/>
              <a:t>composition, subject to user-specified semantics</a:t>
            </a:r>
          </a:p>
        </p:txBody>
      </p:sp>
      <p:sp>
        <p:nvSpPr>
          <p:cNvPr id="100" name="TextBox 99"/>
          <p:cNvSpPr txBox="1"/>
          <p:nvPr/>
        </p:nvSpPr>
        <p:spPr>
          <a:xfrm>
            <a:off x="457200" y="4171950"/>
            <a:ext cx="8458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Layout Generation + Composition Synthesis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317102" y="1735476"/>
            <a:ext cx="3759288" cy="1605711"/>
            <a:chOff x="304800" y="1714625"/>
            <a:chExt cx="3759288" cy="1605711"/>
          </a:xfrm>
        </p:grpSpPr>
        <p:grpSp>
          <p:nvGrpSpPr>
            <p:cNvPr id="155" name="Group 154"/>
            <p:cNvGrpSpPr/>
            <p:nvPr/>
          </p:nvGrpSpPr>
          <p:grpSpPr>
            <a:xfrm>
              <a:off x="1242277" y="1714625"/>
              <a:ext cx="2821811" cy="892905"/>
              <a:chOff x="1295400" y="2438736"/>
              <a:chExt cx="3762414" cy="1190540"/>
            </a:xfrm>
          </p:grpSpPr>
          <p:grpSp>
            <p:nvGrpSpPr>
              <p:cNvPr id="105" name="Group 104"/>
              <p:cNvGrpSpPr/>
              <p:nvPr/>
            </p:nvGrpSpPr>
            <p:grpSpPr>
              <a:xfrm>
                <a:off x="1295400" y="2438736"/>
                <a:ext cx="3762414" cy="1190540"/>
                <a:chOff x="2206272" y="523219"/>
                <a:chExt cx="3762414" cy="1190540"/>
              </a:xfrm>
            </p:grpSpPr>
            <p:sp>
              <p:nvSpPr>
                <p:cNvPr id="106" name="Rounded Rectangle 105"/>
                <p:cNvSpPr/>
                <p:nvPr/>
              </p:nvSpPr>
              <p:spPr>
                <a:xfrm>
                  <a:off x="2206272" y="523219"/>
                  <a:ext cx="3754964" cy="1134477"/>
                </a:xfrm>
                <a:prstGeom prst="roundRect">
                  <a:avLst/>
                </a:prstGeom>
                <a:noFill/>
                <a:ln w="19050">
                  <a:solidFill>
                    <a:schemeClr val="tx1"/>
                  </a:solidFill>
                  <a:prstDash val="solid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013">
                    <a:solidFill>
                      <a:srgbClr val="FF0000"/>
                    </a:solidFill>
                  </a:endParaRPr>
                </a:p>
              </p:txBody>
            </p:sp>
            <p:sp>
              <p:nvSpPr>
                <p:cNvPr id="107" name="TextBox 106"/>
                <p:cNvSpPr txBox="1"/>
                <p:nvPr/>
              </p:nvSpPr>
              <p:spPr>
                <a:xfrm>
                  <a:off x="3501670" y="557887"/>
                  <a:ext cx="2467016" cy="115587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>
                    <a:spcAft>
                      <a:spcPts val="450"/>
                    </a:spcAft>
                  </a:pPr>
                  <a:r>
                    <a:rPr lang="en-US" sz="1050" dirty="0"/>
                    <a:t>1.Rabbit, I came here for gold,</a:t>
                  </a:r>
                </a:p>
                <a:p>
                  <a:pPr>
                    <a:spcAft>
                      <a:spcPts val="450"/>
                    </a:spcAft>
                  </a:pPr>
                  <a:r>
                    <a:rPr lang="en-US" sz="1050" dirty="0"/>
                    <a:t>2. and I'm </a:t>
                  </a:r>
                  <a:r>
                    <a:rPr lang="en-US" sz="1050" dirty="0" err="1"/>
                    <a:t>gonna</a:t>
                  </a:r>
                  <a:r>
                    <a:rPr lang="en-US" sz="1050" dirty="0"/>
                    <a:t> get it!</a:t>
                  </a:r>
                </a:p>
                <a:p>
                  <a:pPr>
                    <a:spcAft>
                      <a:spcPts val="450"/>
                    </a:spcAft>
                  </a:pPr>
                  <a:r>
                    <a:rPr lang="en-US" sz="1050" dirty="0"/>
                    <a:t>3. I gotcha, you rabbit! I'll show you!</a:t>
                  </a:r>
                </a:p>
              </p:txBody>
            </p:sp>
          </p:grpSp>
          <p:pic>
            <p:nvPicPr>
              <p:cNvPr id="125" name="Picture 2" descr="C:\Users\abc\Desktop\The Wacky Wabbit\8\The Wacky Wabbit (1942).mp43570_af.png"/>
              <p:cNvPicPr>
                <a:picLocks noChangeAspect="1" noChangeArrowheads="1"/>
              </p:cNvPicPr>
              <p:nvPr/>
            </p:nvPicPr>
            <p:blipFill rotWithShape="1"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12987"/>
              <a:stretch/>
            </p:blipFill>
            <p:spPr bwMode="auto">
              <a:xfrm>
                <a:off x="1311670" y="2489952"/>
                <a:ext cx="1272636" cy="1044709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156" name="Right Brace 155"/>
            <p:cNvSpPr/>
            <p:nvPr/>
          </p:nvSpPr>
          <p:spPr>
            <a:xfrm rot="5400000">
              <a:off x="2548683" y="1410120"/>
              <a:ext cx="208999" cy="2821810"/>
            </a:xfrm>
            <a:prstGeom prst="rightBrace">
              <a:avLst>
                <a:gd name="adj1" fmla="val 86306"/>
                <a:gd name="adj2" fmla="val 50000"/>
              </a:avLst>
            </a:prstGeom>
            <a:ln w="57150">
              <a:solidFill>
                <a:srgbClr val="00CC9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013"/>
            </a:p>
          </p:txBody>
        </p:sp>
        <p:sp>
          <p:nvSpPr>
            <p:cNvPr id="159" name="TextBox 158"/>
            <p:cNvSpPr txBox="1"/>
            <p:nvPr/>
          </p:nvSpPr>
          <p:spPr>
            <a:xfrm>
              <a:off x="304800" y="1941895"/>
              <a:ext cx="837089" cy="4154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100" dirty="0"/>
                <a:t>Input:</a:t>
              </a:r>
            </a:p>
          </p:txBody>
        </p:sp>
        <p:sp>
          <p:nvSpPr>
            <p:cNvPr id="160" name="TextBox 159"/>
            <p:cNvSpPr txBox="1"/>
            <p:nvPr/>
          </p:nvSpPr>
          <p:spPr>
            <a:xfrm>
              <a:off x="1833179" y="2951004"/>
              <a:ext cx="164397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/>
                <a:t>subject &amp; script</a:t>
              </a:r>
            </a:p>
          </p:txBody>
        </p:sp>
      </p:grpSp>
      <p:grpSp>
        <p:nvGrpSpPr>
          <p:cNvPr id="5" name="Group 4"/>
          <p:cNvGrpSpPr/>
          <p:nvPr/>
        </p:nvGrpSpPr>
        <p:grpSpPr>
          <a:xfrm>
            <a:off x="4239876" y="1631028"/>
            <a:ext cx="1376915" cy="2000572"/>
            <a:chOff x="4227574" y="1610177"/>
            <a:chExt cx="1376915" cy="2000572"/>
          </a:xfrm>
        </p:grpSpPr>
        <p:grpSp>
          <p:nvGrpSpPr>
            <p:cNvPr id="3" name="Group 2"/>
            <p:cNvGrpSpPr/>
            <p:nvPr/>
          </p:nvGrpSpPr>
          <p:grpSpPr>
            <a:xfrm>
              <a:off x="4283674" y="1610177"/>
              <a:ext cx="1005409" cy="812211"/>
              <a:chOff x="4283674" y="1610177"/>
              <a:chExt cx="1005409" cy="812211"/>
            </a:xfrm>
          </p:grpSpPr>
          <p:sp>
            <p:nvSpPr>
              <p:cNvPr id="109" name="TextBox 108"/>
              <p:cNvSpPr txBox="1"/>
              <p:nvPr/>
            </p:nvSpPr>
            <p:spPr>
              <a:xfrm>
                <a:off x="4286886" y="1610177"/>
                <a:ext cx="100219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dirty="0">
                    <a:solidFill>
                      <a:srgbClr val="FF0000"/>
                    </a:solidFill>
                  </a:rPr>
                  <a:t>Close-up</a:t>
                </a:r>
              </a:p>
            </p:txBody>
          </p:sp>
          <p:sp>
            <p:nvSpPr>
              <p:cNvPr id="150" name="Rectangle 149"/>
              <p:cNvSpPr/>
              <p:nvPr/>
            </p:nvSpPr>
            <p:spPr>
              <a:xfrm>
                <a:off x="4283674" y="2053056"/>
                <a:ext cx="558999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800" dirty="0">
                    <a:solidFill>
                      <a:schemeClr val="accent1"/>
                    </a:solidFill>
                  </a:rPr>
                  <a:t>Fast</a:t>
                </a:r>
              </a:p>
            </p:txBody>
          </p:sp>
        </p:grpSp>
        <p:grpSp>
          <p:nvGrpSpPr>
            <p:cNvPr id="4" name="Group 3"/>
            <p:cNvGrpSpPr/>
            <p:nvPr/>
          </p:nvGrpSpPr>
          <p:grpSpPr>
            <a:xfrm>
              <a:off x="4227574" y="2716524"/>
              <a:ext cx="1376915" cy="894225"/>
              <a:chOff x="4227574" y="2716524"/>
              <a:chExt cx="1376915" cy="894225"/>
            </a:xfrm>
          </p:grpSpPr>
          <p:sp>
            <p:nvSpPr>
              <p:cNvPr id="157" name="Right Brace 156"/>
              <p:cNvSpPr/>
              <p:nvPr/>
            </p:nvSpPr>
            <p:spPr>
              <a:xfrm rot="5400000">
                <a:off x="4723563" y="2334135"/>
                <a:ext cx="208999" cy="973777"/>
              </a:xfrm>
              <a:prstGeom prst="rightBrace">
                <a:avLst>
                  <a:gd name="adj1" fmla="val 66812"/>
                  <a:gd name="adj2" fmla="val 50000"/>
                </a:avLst>
              </a:prstGeom>
              <a:ln w="57150">
                <a:solidFill>
                  <a:srgbClr val="00CC99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sz="1013"/>
              </a:p>
            </p:txBody>
          </p:sp>
          <p:sp>
            <p:nvSpPr>
              <p:cNvPr id="161" name="TextBox 160"/>
              <p:cNvSpPr txBox="1"/>
              <p:nvPr/>
            </p:nvSpPr>
            <p:spPr>
              <a:xfrm>
                <a:off x="4227574" y="2964418"/>
                <a:ext cx="1376915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dirty="0"/>
                  <a:t>shot </a:t>
                </a:r>
                <a:r>
                  <a:rPr lang="en-US" sz="1800" dirty="0" smtClean="0"/>
                  <a:t>type &amp; </a:t>
                </a:r>
              </a:p>
              <a:p>
                <a:r>
                  <a:rPr lang="en-US" sz="1800" dirty="0"/>
                  <a:t>m</a:t>
                </a:r>
                <a:r>
                  <a:rPr lang="en-US" sz="1800" dirty="0" smtClean="0"/>
                  <a:t>otion state</a:t>
                </a:r>
                <a:endParaRPr lang="en-US" sz="1800" dirty="0"/>
              </a:p>
            </p:txBody>
          </p:sp>
        </p:grpSp>
      </p:grpSp>
      <p:grpSp>
        <p:nvGrpSpPr>
          <p:cNvPr id="9" name="Group 8"/>
          <p:cNvGrpSpPr/>
          <p:nvPr/>
        </p:nvGrpSpPr>
        <p:grpSpPr>
          <a:xfrm>
            <a:off x="5841602" y="1851588"/>
            <a:ext cx="2925537" cy="1500084"/>
            <a:chOff x="5829300" y="1830737"/>
            <a:chExt cx="2925537" cy="1500084"/>
          </a:xfrm>
        </p:grpSpPr>
        <p:grpSp>
          <p:nvGrpSpPr>
            <p:cNvPr id="7" name="Group 6"/>
            <p:cNvGrpSpPr/>
            <p:nvPr/>
          </p:nvGrpSpPr>
          <p:grpSpPr>
            <a:xfrm>
              <a:off x="5829300" y="1830737"/>
              <a:ext cx="2925537" cy="590784"/>
              <a:chOff x="5829300" y="1830737"/>
              <a:chExt cx="2925537" cy="590784"/>
            </a:xfrm>
          </p:grpSpPr>
          <p:grpSp>
            <p:nvGrpSpPr>
              <p:cNvPr id="152" name="Group 151"/>
              <p:cNvGrpSpPr/>
              <p:nvPr/>
            </p:nvGrpSpPr>
            <p:grpSpPr>
              <a:xfrm>
                <a:off x="7362599" y="1838045"/>
                <a:ext cx="1392238" cy="583476"/>
                <a:chOff x="9816798" y="2450726"/>
                <a:chExt cx="1856317" cy="777968"/>
              </a:xfrm>
            </p:grpSpPr>
            <p:pic>
              <p:nvPicPr>
                <p:cNvPr id="121" name="Picture 2" descr="C:\Users\abc\Desktop\Siggraph Asia 2013\Experiment\Pages\7+\3_af.png"/>
                <p:cNvPicPr>
                  <a:picLocks noChangeAspect="1" noChangeArrowheads="1"/>
                </p:cNvPicPr>
                <p:nvPr/>
              </p:nvPicPr>
              <p:blipFill rotWithShape="1"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22122" t="25368" r="39655"/>
                <a:stretch/>
              </p:blipFill>
              <p:spPr bwMode="auto">
                <a:xfrm>
                  <a:off x="9911113" y="2462034"/>
                  <a:ext cx="548757" cy="766660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128" name="Rounded Rectangle 127"/>
                <p:cNvSpPr/>
                <p:nvPr/>
              </p:nvSpPr>
              <p:spPr>
                <a:xfrm>
                  <a:off x="9816798" y="2450726"/>
                  <a:ext cx="1856317" cy="777968"/>
                </a:xfrm>
                <a:prstGeom prst="roundRect">
                  <a:avLst/>
                </a:prstGeom>
                <a:no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013"/>
                </a:p>
              </p:txBody>
            </p:sp>
          </p:grpSp>
          <p:grpSp>
            <p:nvGrpSpPr>
              <p:cNvPr id="151" name="Group 150"/>
              <p:cNvGrpSpPr/>
              <p:nvPr/>
            </p:nvGrpSpPr>
            <p:grpSpPr>
              <a:xfrm>
                <a:off x="5829300" y="1830737"/>
                <a:ext cx="1000657" cy="590784"/>
                <a:chOff x="7772400" y="2440982"/>
                <a:chExt cx="1334209" cy="787712"/>
              </a:xfrm>
            </p:grpSpPr>
            <p:pic>
              <p:nvPicPr>
                <p:cNvPr id="122" name="Picture 4" descr="C:\Users\abc\Desktop\Siggraph Asia 2013\Experiment\Pages\7+\3-2.png"/>
                <p:cNvPicPr>
                  <a:picLocks noChangeAspect="1" noChangeArrowheads="1"/>
                </p:cNvPicPr>
                <p:nvPr/>
              </p:nvPicPr>
              <p:blipFill>
                <a:blip r:embed="rId5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7892144" y="2440982"/>
                  <a:ext cx="579539" cy="758091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134" name="Rounded Rectangle 133"/>
                <p:cNvSpPr/>
                <p:nvPr/>
              </p:nvSpPr>
              <p:spPr>
                <a:xfrm>
                  <a:off x="7772400" y="2450726"/>
                  <a:ext cx="1334209" cy="777968"/>
                </a:xfrm>
                <a:prstGeom prst="roundRect">
                  <a:avLst/>
                </a:prstGeom>
                <a:no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013"/>
                </a:p>
              </p:txBody>
            </p:sp>
          </p:grpSp>
          <p:grpSp>
            <p:nvGrpSpPr>
              <p:cNvPr id="147" name="Group 146"/>
              <p:cNvGrpSpPr/>
              <p:nvPr/>
            </p:nvGrpSpPr>
            <p:grpSpPr>
              <a:xfrm>
                <a:off x="6829958" y="1941894"/>
                <a:ext cx="558264" cy="369332"/>
                <a:chOff x="2272364" y="3667027"/>
                <a:chExt cx="744352" cy="492443"/>
              </a:xfrm>
            </p:grpSpPr>
            <p:cxnSp>
              <p:nvCxnSpPr>
                <p:cNvPr id="148" name="Straight Connector 147"/>
                <p:cNvCxnSpPr>
                  <a:stCxn id="134" idx="3"/>
                </p:cNvCxnSpPr>
                <p:nvPr/>
              </p:nvCxnSpPr>
              <p:spPr>
                <a:xfrm>
                  <a:off x="2272364" y="3917543"/>
                  <a:ext cx="702739" cy="5654"/>
                </a:xfrm>
                <a:prstGeom prst="line">
                  <a:avLst/>
                </a:prstGeom>
                <a:ln w="76200">
                  <a:solidFill>
                    <a:srgbClr val="92D05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49" name="TextBox 148"/>
                <p:cNvSpPr txBox="1"/>
                <p:nvPr/>
              </p:nvSpPr>
              <p:spPr>
                <a:xfrm>
                  <a:off x="2287969" y="3667027"/>
                  <a:ext cx="728747" cy="492443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800" dirty="0"/>
                    <a:t>Talk</a:t>
                  </a:r>
                </a:p>
              </p:txBody>
            </p:sp>
          </p:grpSp>
        </p:grpSp>
        <p:grpSp>
          <p:nvGrpSpPr>
            <p:cNvPr id="6" name="Group 5"/>
            <p:cNvGrpSpPr/>
            <p:nvPr/>
          </p:nvGrpSpPr>
          <p:grpSpPr>
            <a:xfrm>
              <a:off x="6070025" y="2712513"/>
              <a:ext cx="2368021" cy="618308"/>
              <a:chOff x="6070025" y="2712513"/>
              <a:chExt cx="2368021" cy="618308"/>
            </a:xfrm>
          </p:grpSpPr>
          <p:sp>
            <p:nvSpPr>
              <p:cNvPr id="158" name="Right Brace 157"/>
              <p:cNvSpPr/>
              <p:nvPr/>
            </p:nvSpPr>
            <p:spPr>
              <a:xfrm rot="5400000">
                <a:off x="6988985" y="2432388"/>
                <a:ext cx="208999" cy="769249"/>
              </a:xfrm>
              <a:prstGeom prst="rightBrace">
                <a:avLst>
                  <a:gd name="adj1" fmla="val 83057"/>
                  <a:gd name="adj2" fmla="val 50000"/>
                </a:avLst>
              </a:prstGeom>
              <a:ln w="57150">
                <a:solidFill>
                  <a:srgbClr val="00CC99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sz="1013"/>
              </a:p>
            </p:txBody>
          </p:sp>
          <p:sp>
            <p:nvSpPr>
              <p:cNvPr id="162" name="TextBox 161"/>
              <p:cNvSpPr txBox="1"/>
              <p:nvPr/>
            </p:nvSpPr>
            <p:spPr>
              <a:xfrm>
                <a:off x="6070025" y="2961489"/>
                <a:ext cx="236802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dirty="0" smtClean="0"/>
                  <a:t>inter-subject </a:t>
                </a:r>
                <a:r>
                  <a:rPr lang="en-US" sz="1800" dirty="0"/>
                  <a:t>constraint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9294428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3025927" y="154885"/>
            <a:ext cx="3135154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000" b="1" dirty="0">
                <a:solidFill>
                  <a:srgbClr val="FF6600"/>
                </a:solidFill>
              </a:rPr>
              <a:t>Layout Generation</a:t>
            </a:r>
          </a:p>
        </p:txBody>
      </p:sp>
      <p:grpSp>
        <p:nvGrpSpPr>
          <p:cNvPr id="5" name="Group 4"/>
          <p:cNvGrpSpPr/>
          <p:nvPr/>
        </p:nvGrpSpPr>
        <p:grpSpPr>
          <a:xfrm>
            <a:off x="6880505" y="2208576"/>
            <a:ext cx="1758174" cy="1367843"/>
            <a:chOff x="6880505" y="2894376"/>
            <a:chExt cx="1758174" cy="1367843"/>
          </a:xfrm>
        </p:grpSpPr>
        <p:pic>
          <p:nvPicPr>
            <p:cNvPr id="38" name="Picture 2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7726784" y="2894376"/>
              <a:ext cx="911895" cy="136784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39" name="Straight Arrow Connector 38"/>
            <p:cNvCxnSpPr/>
            <p:nvPr/>
          </p:nvCxnSpPr>
          <p:spPr>
            <a:xfrm flipV="1">
              <a:off x="6880505" y="3570316"/>
              <a:ext cx="707504" cy="7982"/>
            </a:xfrm>
            <a:prstGeom prst="straightConnector1">
              <a:avLst/>
            </a:prstGeom>
            <a:ln w="63500">
              <a:solidFill>
                <a:srgbClr val="00CC99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46" name="Picture 4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2291224"/>
            <a:ext cx="1645102" cy="1386515"/>
          </a:xfrm>
          <a:prstGeom prst="rect">
            <a:avLst/>
          </a:prstGeom>
        </p:spPr>
      </p:pic>
      <p:grpSp>
        <p:nvGrpSpPr>
          <p:cNvPr id="4" name="Group 3"/>
          <p:cNvGrpSpPr/>
          <p:nvPr/>
        </p:nvGrpSpPr>
        <p:grpSpPr>
          <a:xfrm>
            <a:off x="3577237" y="2308543"/>
            <a:ext cx="3136923" cy="1632442"/>
            <a:chOff x="3577237" y="2994343"/>
            <a:chExt cx="3136923" cy="1632442"/>
          </a:xfrm>
        </p:grpSpPr>
        <p:grpSp>
          <p:nvGrpSpPr>
            <p:cNvPr id="3" name="Group 2"/>
            <p:cNvGrpSpPr/>
            <p:nvPr/>
          </p:nvGrpSpPr>
          <p:grpSpPr>
            <a:xfrm>
              <a:off x="3577237" y="2994343"/>
              <a:ext cx="3136923" cy="1123950"/>
              <a:chOff x="1219200" y="3936066"/>
              <a:chExt cx="4908487" cy="1758696"/>
            </a:xfrm>
          </p:grpSpPr>
          <p:pic>
            <p:nvPicPr>
              <p:cNvPr id="29" name="Picture 2"/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 bwMode="auto">
              <a:xfrm>
                <a:off x="1531100" y="3939114"/>
                <a:ext cx="1168400" cy="175260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1" name="Picture 2"/>
              <p:cNvPicPr>
                <a:picLocks noChangeAspect="1" noChangeArrowheads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 bwMode="auto">
              <a:xfrm>
                <a:off x="2971800" y="3939114"/>
                <a:ext cx="1170432" cy="1755648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2" name="Picture 2"/>
              <p:cNvPicPr>
                <a:picLocks noChangeAspect="1" noChangeArrowheads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 bwMode="auto">
              <a:xfrm>
                <a:off x="4679887" y="3936066"/>
                <a:ext cx="1170432" cy="1755648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2" name="TextBox 1"/>
              <p:cNvSpPr txBox="1"/>
              <p:nvPr/>
            </p:nvSpPr>
            <p:spPr>
              <a:xfrm>
                <a:off x="3968951" y="4114801"/>
                <a:ext cx="724984" cy="95410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050" dirty="0"/>
                  <a:t>…</a:t>
                </a:r>
              </a:p>
            </p:txBody>
          </p:sp>
          <p:sp>
            <p:nvSpPr>
              <p:cNvPr id="33" name="Right Brace 32"/>
              <p:cNvSpPr/>
              <p:nvPr/>
            </p:nvSpPr>
            <p:spPr>
              <a:xfrm rot="10800000">
                <a:off x="1219200" y="3962542"/>
                <a:ext cx="278665" cy="1702695"/>
              </a:xfrm>
              <a:prstGeom prst="rightBrace">
                <a:avLst>
                  <a:gd name="adj1" fmla="val 66812"/>
                  <a:gd name="adj2" fmla="val 50000"/>
                </a:avLst>
              </a:prstGeom>
              <a:ln w="57150">
                <a:solidFill>
                  <a:srgbClr val="00CC99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sz="1013"/>
              </a:p>
            </p:txBody>
          </p:sp>
          <p:sp>
            <p:nvSpPr>
              <p:cNvPr id="34" name="Right Brace 33"/>
              <p:cNvSpPr/>
              <p:nvPr/>
            </p:nvSpPr>
            <p:spPr>
              <a:xfrm>
                <a:off x="5849022" y="3985971"/>
                <a:ext cx="278665" cy="1702695"/>
              </a:xfrm>
              <a:prstGeom prst="rightBrace">
                <a:avLst>
                  <a:gd name="adj1" fmla="val 66812"/>
                  <a:gd name="adj2" fmla="val 50000"/>
                </a:avLst>
              </a:prstGeom>
              <a:ln w="57150">
                <a:solidFill>
                  <a:srgbClr val="00CC99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sz="1013"/>
              </a:p>
            </p:txBody>
          </p:sp>
        </p:grpSp>
        <p:sp>
          <p:nvSpPr>
            <p:cNvPr id="11" name="Rectangle 10"/>
            <p:cNvSpPr/>
            <p:nvPr/>
          </p:nvSpPr>
          <p:spPr>
            <a:xfrm>
              <a:off x="3722333" y="4226675"/>
              <a:ext cx="2916568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000" dirty="0"/>
                <a:t>Database of labeled pages</a:t>
              </a:r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2147215" y="1276350"/>
            <a:ext cx="1426994" cy="1662117"/>
            <a:chOff x="2147215" y="1962150"/>
            <a:chExt cx="1426994" cy="1662117"/>
          </a:xfrm>
        </p:grpSpPr>
        <p:sp>
          <p:nvSpPr>
            <p:cNvPr id="42" name="TextBox 41"/>
            <p:cNvSpPr txBox="1"/>
            <p:nvPr/>
          </p:nvSpPr>
          <p:spPr>
            <a:xfrm>
              <a:off x="2147215" y="1962150"/>
              <a:ext cx="1426994" cy="132343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/>
                <a:t>[# of panels ] </a:t>
              </a:r>
            </a:p>
            <a:p>
              <a:r>
                <a:rPr lang="en-US" sz="1600" dirty="0"/>
                <a:t>[# of subjects] </a:t>
              </a:r>
            </a:p>
            <a:p>
              <a:r>
                <a:rPr lang="en-US" sz="1600" dirty="0"/>
                <a:t>[# of balloons] </a:t>
              </a:r>
            </a:p>
            <a:p>
              <a:r>
                <a:rPr lang="en-US" sz="1600" dirty="0"/>
                <a:t>[shot type] </a:t>
              </a:r>
            </a:p>
            <a:p>
              <a:r>
                <a:rPr lang="en-US" sz="1600" dirty="0"/>
                <a:t>[motion state]</a:t>
              </a:r>
            </a:p>
          </p:txBody>
        </p:sp>
        <p:cxnSp>
          <p:nvCxnSpPr>
            <p:cNvPr id="49" name="Straight Arrow Connector 48"/>
            <p:cNvCxnSpPr/>
            <p:nvPr/>
          </p:nvCxnSpPr>
          <p:spPr>
            <a:xfrm>
              <a:off x="2341708" y="3624267"/>
              <a:ext cx="1038008" cy="0"/>
            </a:xfrm>
            <a:prstGeom prst="straightConnector1">
              <a:avLst/>
            </a:prstGeom>
            <a:ln w="63500">
              <a:solidFill>
                <a:srgbClr val="00CC99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060403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696655" y="209550"/>
            <a:ext cx="3795206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000" b="1" dirty="0">
                <a:solidFill>
                  <a:srgbClr val="FF6600"/>
                </a:solidFill>
              </a:rPr>
              <a:t>Composition Synthesis</a:t>
            </a:r>
          </a:p>
        </p:txBody>
      </p:sp>
      <p:grpSp>
        <p:nvGrpSpPr>
          <p:cNvPr id="13" name="Group 12"/>
          <p:cNvGrpSpPr/>
          <p:nvPr/>
        </p:nvGrpSpPr>
        <p:grpSpPr>
          <a:xfrm>
            <a:off x="4953000" y="1047750"/>
            <a:ext cx="3810000" cy="842665"/>
            <a:chOff x="4911277" y="1200459"/>
            <a:chExt cx="3810000" cy="842665"/>
          </a:xfrm>
        </p:grpSpPr>
        <p:grpSp>
          <p:nvGrpSpPr>
            <p:cNvPr id="5" name="Group 4"/>
            <p:cNvGrpSpPr/>
            <p:nvPr/>
          </p:nvGrpSpPr>
          <p:grpSpPr>
            <a:xfrm>
              <a:off x="4911277" y="1200459"/>
              <a:ext cx="3810000" cy="400110"/>
              <a:chOff x="4911277" y="1200459"/>
              <a:chExt cx="3810000" cy="400110"/>
            </a:xfrm>
          </p:grpSpPr>
          <p:sp>
            <p:nvSpPr>
              <p:cNvPr id="19" name="TextBox 18"/>
              <p:cNvSpPr txBox="1"/>
              <p:nvPr/>
            </p:nvSpPr>
            <p:spPr>
              <a:xfrm>
                <a:off x="5718620" y="1200459"/>
                <a:ext cx="3002657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dirty="0"/>
                  <a:t>Configurations of elements</a:t>
                </a:r>
              </a:p>
            </p:txBody>
          </p:sp>
          <p:cxnSp>
            <p:nvCxnSpPr>
              <p:cNvPr id="14" name="Straight Arrow Connector 13"/>
              <p:cNvCxnSpPr/>
              <p:nvPr/>
            </p:nvCxnSpPr>
            <p:spPr>
              <a:xfrm>
                <a:off x="4911277" y="1600569"/>
                <a:ext cx="685800" cy="0"/>
              </a:xfrm>
              <a:prstGeom prst="straightConnector1">
                <a:avLst/>
              </a:prstGeom>
              <a:ln w="63500">
                <a:solidFill>
                  <a:srgbClr val="00CC99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5" name="Rectangle 34"/>
                <p:cNvSpPr/>
                <p:nvPr/>
              </p:nvSpPr>
              <p:spPr>
                <a:xfrm>
                  <a:off x="7068537" y="1581459"/>
                  <a:ext cx="457200" cy="461665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14:m>
                    <m:oMath xmlns:m="http://schemas.openxmlformats.org/officeDocument/2006/math">
                      <m:sSub>
                        <m:sSubPr>
                          <m:ctrlPr>
                            <a:rPr lang="en-US" sz="24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>
                              <a:latin typeface="Cambria Math" panose="02040503050406030204" pitchFamily="18" charset="0"/>
                            </a:rPr>
                            <m:t>𝐗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𝑈</m:t>
                          </m:r>
                        </m:sub>
                      </m:sSub>
                    </m:oMath>
                  </a14:m>
                  <a:r>
                    <a:rPr lang="en-US" sz="2400" dirty="0"/>
                    <a:t> </a:t>
                  </a:r>
                </a:p>
              </p:txBody>
            </p:sp>
          </mc:Choice>
          <mc:Fallback xmlns="">
            <p:sp>
              <p:nvSpPr>
                <p:cNvPr id="35" name="Rectangle 34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068537" y="1581459"/>
                  <a:ext cx="457200" cy="461665"/>
                </a:xfrm>
                <a:prstGeom prst="rect">
                  <a:avLst/>
                </a:prstGeom>
                <a:blipFill rotWithShape="0">
                  <a:blip r:embed="rId3"/>
                  <a:stretch>
                    <a:fillRect l="-2667" r="-16000" b="-1316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36" name="TextBox 35"/>
          <p:cNvSpPr txBox="1"/>
          <p:nvPr/>
        </p:nvSpPr>
        <p:spPr>
          <a:xfrm>
            <a:off x="304800" y="2412561"/>
            <a:ext cx="6705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A </a:t>
            </a:r>
            <a:r>
              <a:rPr lang="en-US" sz="2400" i="1" dirty="0"/>
              <a:t>Maximum A Posteriori</a:t>
            </a:r>
            <a:r>
              <a:rPr lang="en-US" sz="2400" dirty="0"/>
              <a:t> inference framework</a:t>
            </a:r>
          </a:p>
        </p:txBody>
      </p:sp>
      <p:grpSp>
        <p:nvGrpSpPr>
          <p:cNvPr id="37" name="Group 36"/>
          <p:cNvGrpSpPr/>
          <p:nvPr/>
        </p:nvGrpSpPr>
        <p:grpSpPr>
          <a:xfrm>
            <a:off x="1130029" y="2869761"/>
            <a:ext cx="6129613" cy="1835589"/>
            <a:chOff x="1282429" y="1548415"/>
            <a:chExt cx="6129613" cy="1835589"/>
          </a:xfrm>
        </p:grpSpPr>
        <p:pic>
          <p:nvPicPr>
            <p:cNvPr id="38" name="Picture 37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82429" y="1548415"/>
              <a:ext cx="6074333" cy="1323966"/>
            </a:xfrm>
            <a:prstGeom prst="rect">
              <a:avLst/>
            </a:prstGeom>
          </p:spPr>
        </p:pic>
        <p:sp>
          <p:nvSpPr>
            <p:cNvPr id="39" name="Right Brace 38"/>
            <p:cNvSpPr/>
            <p:nvPr/>
          </p:nvSpPr>
          <p:spPr>
            <a:xfrm rot="5400000">
              <a:off x="4048400" y="2002419"/>
              <a:ext cx="208999" cy="1600200"/>
            </a:xfrm>
            <a:prstGeom prst="rightBrace">
              <a:avLst>
                <a:gd name="adj1" fmla="val 66812"/>
                <a:gd name="adj2" fmla="val 50000"/>
              </a:avLst>
            </a:prstGeom>
            <a:ln w="57150">
              <a:solidFill>
                <a:srgbClr val="00CC9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013"/>
            </a:p>
          </p:txBody>
        </p:sp>
        <p:sp>
          <p:nvSpPr>
            <p:cNvPr id="40" name="Right Brace 39"/>
            <p:cNvSpPr/>
            <p:nvPr/>
          </p:nvSpPr>
          <p:spPr>
            <a:xfrm rot="5400000">
              <a:off x="6258200" y="2002419"/>
              <a:ext cx="208999" cy="1600200"/>
            </a:xfrm>
            <a:prstGeom prst="rightBrace">
              <a:avLst>
                <a:gd name="adj1" fmla="val 66812"/>
                <a:gd name="adj2" fmla="val 50000"/>
              </a:avLst>
            </a:prstGeom>
            <a:ln w="57150">
              <a:solidFill>
                <a:srgbClr val="00CC9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013"/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2817167" y="3014672"/>
              <a:ext cx="274543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>
                  <a:solidFill>
                    <a:srgbClr val="FF0000"/>
                  </a:solidFill>
                </a:rPr>
                <a:t>Constraint-based likelihood</a:t>
              </a:r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5638800" y="3014672"/>
              <a:ext cx="177324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>
                  <a:solidFill>
                    <a:srgbClr val="FF0000"/>
                  </a:solidFill>
                </a:rPr>
                <a:t>Conditional prior</a:t>
              </a:r>
            </a:p>
          </p:txBody>
        </p:sp>
      </p:grpSp>
      <p:grpSp>
        <p:nvGrpSpPr>
          <p:cNvPr id="43" name="Group 42"/>
          <p:cNvGrpSpPr/>
          <p:nvPr/>
        </p:nvGrpSpPr>
        <p:grpSpPr>
          <a:xfrm>
            <a:off x="270323" y="1016972"/>
            <a:ext cx="4459566" cy="868978"/>
            <a:chOff x="270323" y="1016972"/>
            <a:chExt cx="4459566" cy="868978"/>
          </a:xfrm>
        </p:grpSpPr>
        <p:grpSp>
          <p:nvGrpSpPr>
            <p:cNvPr id="24" name="Group 23"/>
            <p:cNvGrpSpPr/>
            <p:nvPr/>
          </p:nvGrpSpPr>
          <p:grpSpPr>
            <a:xfrm>
              <a:off x="270323" y="1016972"/>
              <a:ext cx="4459566" cy="461665"/>
              <a:chOff x="270323" y="1016972"/>
              <a:chExt cx="4459566" cy="461665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1" name="Rectangle 10"/>
                  <p:cNvSpPr/>
                  <p:nvPr/>
                </p:nvSpPr>
                <p:spPr>
                  <a:xfrm>
                    <a:off x="4232723" y="1016972"/>
                    <a:ext cx="497166" cy="461665"/>
                  </a:xfrm>
                  <a:prstGeom prst="rect">
                    <a:avLst/>
                  </a:prstGeom>
                </p:spPr>
                <p:txBody>
                  <a:bodyPr wrap="square">
                    <a:spAutoFit/>
                  </a:bodyPr>
                  <a:lstStyle/>
                  <a:p>
                    <a14:m>
                      <m:oMath xmlns:m="http://schemas.openxmlformats.org/officeDocument/2006/math">
                        <m:sSub>
                          <m:sSubPr>
                            <m:ctrlPr>
                              <a:rPr lang="en-US" sz="2400" b="1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1">
                                <a:latin typeface="Cambria Math" panose="02040503050406030204" pitchFamily="18" charset="0"/>
                              </a:rPr>
                              <m:t>𝐗</m:t>
                            </m:r>
                          </m:e>
                          <m:sub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𝐸</m:t>
                            </m:r>
                          </m:sub>
                        </m:sSub>
                      </m:oMath>
                    </a14:m>
                    <a:r>
                      <a:rPr lang="en-US" sz="2400" dirty="0" smtClean="0"/>
                      <a:t> </a:t>
                    </a:r>
                    <a:endParaRPr lang="en-US" sz="2400" dirty="0"/>
                  </a:p>
                </p:txBody>
              </p:sp>
            </mc:Choice>
            <mc:Fallback xmlns="">
              <p:sp>
                <p:nvSpPr>
                  <p:cNvPr id="11" name="Rectangle 10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4232723" y="1016972"/>
                    <a:ext cx="497166" cy="461665"/>
                  </a:xfrm>
                  <a:prstGeom prst="rect">
                    <a:avLst/>
                  </a:prstGeom>
                  <a:blipFill rotWithShape="0">
                    <a:blip r:embed="rId5"/>
                    <a:stretch>
                      <a:fillRect l="-2439" r="-2439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30" name="TextBox 29"/>
              <p:cNvSpPr txBox="1"/>
              <p:nvPr/>
            </p:nvSpPr>
            <p:spPr>
              <a:xfrm>
                <a:off x="270323" y="1047750"/>
                <a:ext cx="4294480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dirty="0" smtClean="0"/>
                  <a:t> Input elements &amp; semantics </a:t>
                </a:r>
                <a:r>
                  <a:rPr lang="en-US" sz="2000" smtClean="0"/>
                  <a:t>+ Layout</a:t>
                </a:r>
                <a:endParaRPr lang="en-US" sz="2000" dirty="0"/>
              </a:p>
            </p:txBody>
          </p:sp>
        </p:grpSp>
        <p:grpSp>
          <p:nvGrpSpPr>
            <p:cNvPr id="4" name="Group 3"/>
            <p:cNvGrpSpPr/>
            <p:nvPr/>
          </p:nvGrpSpPr>
          <p:grpSpPr>
            <a:xfrm>
              <a:off x="311211" y="1424285"/>
              <a:ext cx="1822389" cy="461665"/>
              <a:chOff x="269488" y="1447038"/>
              <a:chExt cx="1822389" cy="461665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" name="Rectangle 1"/>
                  <p:cNvSpPr/>
                  <p:nvPr/>
                </p:nvSpPr>
                <p:spPr>
                  <a:xfrm>
                    <a:off x="1512808" y="1447038"/>
                    <a:ext cx="579069" cy="461665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1">
                                  <a:latin typeface="Cambria Math" panose="02040503050406030204" pitchFamily="18" charset="0"/>
                                </a:rPr>
                                <m:t>𝐘</m:t>
                              </m:r>
                            </m:e>
                            <m:sub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</m:sub>
                          </m:sSub>
                        </m:oMath>
                      </m:oMathPara>
                    </a14:m>
                    <a:endParaRPr lang="en-US" sz="2000" dirty="0"/>
                  </a:p>
                </p:txBody>
              </p:sp>
            </mc:Choice>
            <mc:Fallback xmlns="">
              <p:sp>
                <p:nvSpPr>
                  <p:cNvPr id="2" name="Rectangle 1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512808" y="1447038"/>
                    <a:ext cx="579069" cy="461665"/>
                  </a:xfrm>
                  <a:prstGeom prst="rect">
                    <a:avLst/>
                  </a:prstGeom>
                  <a:blipFill rotWithShape="0">
                    <a:blip r:embed="rId6"/>
                    <a:stretch>
                      <a:fillRect b="-2667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3" name="Rectangle 2"/>
              <p:cNvSpPr/>
              <p:nvPr/>
            </p:nvSpPr>
            <p:spPr>
              <a:xfrm>
                <a:off x="269488" y="1478637"/>
                <a:ext cx="1361976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000" dirty="0" smtClean="0"/>
                  <a:t>Constraints</a:t>
                </a:r>
                <a:endParaRPr lang="en-US" sz="2000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728253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312463" y="154885"/>
            <a:ext cx="4559646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000" b="1" dirty="0">
                <a:solidFill>
                  <a:srgbClr val="FF6600"/>
                </a:solidFill>
              </a:rPr>
              <a:t>Constraint-based likelihood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894" y="762000"/>
            <a:ext cx="7382906" cy="514350"/>
          </a:xfrm>
          <a:prstGeom prst="rect">
            <a:avLst/>
          </a:prstGeom>
        </p:spPr>
      </p:pic>
      <p:grpSp>
        <p:nvGrpSpPr>
          <p:cNvPr id="2" name="Group 1"/>
          <p:cNvGrpSpPr/>
          <p:nvPr/>
        </p:nvGrpSpPr>
        <p:grpSpPr>
          <a:xfrm>
            <a:off x="533400" y="1465932"/>
            <a:ext cx="3486150" cy="2279543"/>
            <a:chOff x="457200" y="1968607"/>
            <a:chExt cx="3486150" cy="2279543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" name="TextBox 10"/>
                <p:cNvSpPr txBox="1"/>
                <p:nvPr/>
              </p:nvSpPr>
              <p:spPr>
                <a:xfrm>
                  <a:off x="457200" y="1968607"/>
                  <a:ext cx="3486150" cy="4901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342900" indent="-342900">
                    <a:buFont typeface="Arial" panose="020B0604020202020204" pitchFamily="34" charset="0"/>
                    <a:buChar char="•"/>
                  </a:pPr>
                  <a14:m>
                    <m:oMath xmlns:m="http://schemas.openxmlformats.org/officeDocument/2006/math">
                      <m:sSub>
                        <m:sSub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𝑜𝑣𝑒𝑟𝑙𝑎𝑝</m:t>
                          </m:r>
                        </m:sub>
                      </m:sSub>
                    </m:oMath>
                  </a14:m>
                  <a:r>
                    <a:rPr lang="en-US" sz="2400" dirty="0"/>
                    <a:t>: overlap </a:t>
                  </a:r>
                  <a:r>
                    <a:rPr lang="en-US" sz="2400" dirty="0" smtClean="0"/>
                    <a:t>term</a:t>
                  </a:r>
                  <a:endParaRPr lang="en-US" sz="2400" dirty="0"/>
                </a:p>
              </p:txBody>
            </p:sp>
          </mc:Choice>
          <mc:Fallback xmlns="">
            <p:sp>
              <p:nvSpPr>
                <p:cNvPr id="11" name="TextBox 1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57200" y="1968607"/>
                  <a:ext cx="3486150" cy="490199"/>
                </a:xfrm>
                <a:prstGeom prst="rect">
                  <a:avLst/>
                </a:prstGeom>
                <a:blipFill rotWithShape="0">
                  <a:blip r:embed="rId4"/>
                  <a:stretch>
                    <a:fillRect l="-2273" t="-8750" b="-2375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6" name="Group 5"/>
            <p:cNvGrpSpPr/>
            <p:nvPr/>
          </p:nvGrpSpPr>
          <p:grpSpPr>
            <a:xfrm>
              <a:off x="1524000" y="2754452"/>
              <a:ext cx="1492361" cy="1493698"/>
              <a:chOff x="7162800" y="2437416"/>
              <a:chExt cx="1989815" cy="1991597"/>
            </a:xfrm>
          </p:grpSpPr>
          <p:pic>
            <p:nvPicPr>
              <p:cNvPr id="4" name="Picture 3"/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162800" y="2447812"/>
                <a:ext cx="1989815" cy="1981201"/>
              </a:xfrm>
              <a:prstGeom prst="rect">
                <a:avLst/>
              </a:prstGeom>
            </p:spPr>
          </p:pic>
          <p:pic>
            <p:nvPicPr>
              <p:cNvPr id="5" name="Picture 4"/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591592" y="2481762"/>
                <a:ext cx="1561023" cy="955535"/>
              </a:xfrm>
              <a:prstGeom prst="rect">
                <a:avLst/>
              </a:prstGeom>
            </p:spPr>
          </p:pic>
          <p:sp>
            <p:nvSpPr>
              <p:cNvPr id="15" name="Rectangle 14"/>
              <p:cNvSpPr/>
              <p:nvPr/>
            </p:nvSpPr>
            <p:spPr>
              <a:xfrm>
                <a:off x="7655065" y="2437416"/>
                <a:ext cx="955535" cy="990291"/>
              </a:xfrm>
              <a:prstGeom prst="rect">
                <a:avLst/>
              </a:prstGeom>
              <a:noFill/>
              <a:ln w="38100">
                <a:solidFill>
                  <a:srgbClr val="FF0000"/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sz="1013"/>
              </a:p>
            </p:txBody>
          </p:sp>
        </p:grpSp>
      </p:grpSp>
      <p:grpSp>
        <p:nvGrpSpPr>
          <p:cNvPr id="7" name="Group 6"/>
          <p:cNvGrpSpPr/>
          <p:nvPr/>
        </p:nvGrpSpPr>
        <p:grpSpPr>
          <a:xfrm>
            <a:off x="4662799" y="1465932"/>
            <a:ext cx="3037749" cy="2401218"/>
            <a:chOff x="4586599" y="1968607"/>
            <a:chExt cx="3037749" cy="2401218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6" name="TextBox 15"/>
                <p:cNvSpPr txBox="1"/>
                <p:nvPr/>
              </p:nvSpPr>
              <p:spPr>
                <a:xfrm>
                  <a:off x="4586599" y="1968607"/>
                  <a:ext cx="3037749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342900" indent="-342900">
                    <a:buFont typeface="Arial" panose="020B0604020202020204" pitchFamily="34" charset="0"/>
                    <a:buChar char="•"/>
                  </a:pPr>
                  <a14:m>
                    <m:oMath xmlns:m="http://schemas.openxmlformats.org/officeDocument/2006/math">
                      <m:sSub>
                        <m:sSub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𝑜𝑟𝑑𝑒𝑟</m:t>
                          </m:r>
                        </m:sub>
                      </m:sSub>
                    </m:oMath>
                  </a14:m>
                  <a:r>
                    <a:rPr lang="en-US" sz="2400" dirty="0"/>
                    <a:t>: order </a:t>
                  </a:r>
                  <a:r>
                    <a:rPr lang="en-US" sz="2400" dirty="0" smtClean="0"/>
                    <a:t>term</a:t>
                  </a:r>
                  <a:endParaRPr lang="en-US" sz="2400" dirty="0"/>
                </a:p>
              </p:txBody>
            </p:sp>
          </mc:Choice>
          <mc:Fallback xmlns="">
            <p:sp>
              <p:nvSpPr>
                <p:cNvPr id="16" name="TextBox 1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586599" y="1968607"/>
                  <a:ext cx="3037749" cy="461665"/>
                </a:xfrm>
                <a:prstGeom prst="rect">
                  <a:avLst/>
                </a:prstGeom>
                <a:blipFill rotWithShape="0">
                  <a:blip r:embed="rId7"/>
                  <a:stretch>
                    <a:fillRect l="-2605" t="-10526" b="-2894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pic>
          <p:nvPicPr>
            <p:cNvPr id="17" name="Picture 16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19107" y="2571750"/>
              <a:ext cx="2272293" cy="179807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6746392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itle 1"/>
          <p:cNvSpPr txBox="1">
            <a:spLocks/>
          </p:cNvSpPr>
          <p:nvPr/>
        </p:nvSpPr>
        <p:spPr>
          <a:xfrm>
            <a:off x="304800" y="723900"/>
            <a:ext cx="8858250" cy="628650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ctr" defTabSz="685800" rtl="0" eaLnBrk="1" latinLnBrk="0" hangingPunct="1"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smtClean="0">
                <a:latin typeface="+mn-lt"/>
                <a:ea typeface="+mn-ea"/>
                <a:cs typeface="+mn-cs"/>
              </a:rPr>
              <a:t>Manga artist </a:t>
            </a:r>
            <a:r>
              <a:rPr lang="en-US" sz="2400" dirty="0" smtClean="0">
                <a:latin typeface="+mn-lt"/>
                <a:ea typeface="+mn-ea"/>
                <a:cs typeface="+mn-cs"/>
              </a:rPr>
              <a:t>guides viewer’s eyes through the page</a:t>
            </a:r>
            <a:endParaRPr lang="en-US" sz="2400" dirty="0"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614671" y="154885"/>
            <a:ext cx="1959575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000" b="1" dirty="0">
                <a:solidFill>
                  <a:srgbClr val="FF6600"/>
                </a:solidFill>
              </a:rPr>
              <a:t>Motivation</a:t>
            </a:r>
          </a:p>
        </p:txBody>
      </p:sp>
      <p:grpSp>
        <p:nvGrpSpPr>
          <p:cNvPr id="3" name="Group 2"/>
          <p:cNvGrpSpPr>
            <a:grpSpLocks noChangeAspect="1"/>
          </p:cNvGrpSpPr>
          <p:nvPr/>
        </p:nvGrpSpPr>
        <p:grpSpPr>
          <a:xfrm>
            <a:off x="3278020" y="1352550"/>
            <a:ext cx="2438400" cy="3657600"/>
            <a:chOff x="3886200" y="1314450"/>
            <a:chExt cx="2536213" cy="3804320"/>
          </a:xfrm>
        </p:grpSpPr>
        <p:pic>
          <p:nvPicPr>
            <p:cNvPr id="18" name="Picture 3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3886200" y="1314450"/>
              <a:ext cx="2536213" cy="380432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19" name="Group 18"/>
            <p:cNvGrpSpPr>
              <a:grpSpLocks noChangeAspect="1"/>
            </p:cNvGrpSpPr>
            <p:nvPr/>
          </p:nvGrpSpPr>
          <p:grpSpPr>
            <a:xfrm>
              <a:off x="5230666" y="2599389"/>
              <a:ext cx="274321" cy="274321"/>
              <a:chOff x="3967655" y="2693275"/>
              <a:chExt cx="388883" cy="388883"/>
            </a:xfrm>
          </p:grpSpPr>
          <p:sp>
            <p:nvSpPr>
              <p:cNvPr id="20" name="Oval 19"/>
              <p:cNvSpPr/>
              <p:nvPr/>
            </p:nvSpPr>
            <p:spPr>
              <a:xfrm>
                <a:off x="4009697" y="2735317"/>
                <a:ext cx="304800" cy="304800"/>
              </a:xfrm>
              <a:prstGeom prst="ellipse">
                <a:avLst/>
              </a:prstGeom>
              <a:solidFill>
                <a:srgbClr val="00FF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13"/>
              </a:p>
            </p:txBody>
          </p:sp>
          <p:sp>
            <p:nvSpPr>
              <p:cNvPr id="21" name="Oval 20"/>
              <p:cNvSpPr/>
              <p:nvPr/>
            </p:nvSpPr>
            <p:spPr>
              <a:xfrm>
                <a:off x="3967655" y="2693275"/>
                <a:ext cx="388883" cy="388883"/>
              </a:xfrm>
              <a:prstGeom prst="ellipse">
                <a:avLst/>
              </a:prstGeom>
              <a:noFill/>
              <a:ln w="28575">
                <a:solidFill>
                  <a:srgbClr val="00FFF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13"/>
              </a:p>
            </p:txBody>
          </p:sp>
        </p:grpSp>
        <p:grpSp>
          <p:nvGrpSpPr>
            <p:cNvPr id="22" name="Group 21"/>
            <p:cNvGrpSpPr>
              <a:grpSpLocks noChangeAspect="1"/>
            </p:cNvGrpSpPr>
            <p:nvPr/>
          </p:nvGrpSpPr>
          <p:grpSpPr>
            <a:xfrm>
              <a:off x="4272357" y="1840230"/>
              <a:ext cx="274321" cy="274321"/>
              <a:chOff x="2569780" y="1794642"/>
              <a:chExt cx="388883" cy="388883"/>
            </a:xfrm>
          </p:grpSpPr>
          <p:sp>
            <p:nvSpPr>
              <p:cNvPr id="23" name="Oval 22"/>
              <p:cNvSpPr/>
              <p:nvPr/>
            </p:nvSpPr>
            <p:spPr>
              <a:xfrm>
                <a:off x="2611822" y="1836684"/>
                <a:ext cx="304800" cy="304800"/>
              </a:xfrm>
              <a:prstGeom prst="ellipse">
                <a:avLst/>
              </a:prstGeom>
              <a:solidFill>
                <a:srgbClr val="D6009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13"/>
              </a:p>
            </p:txBody>
          </p:sp>
          <p:sp>
            <p:nvSpPr>
              <p:cNvPr id="24" name="Oval 23"/>
              <p:cNvSpPr/>
              <p:nvPr/>
            </p:nvSpPr>
            <p:spPr>
              <a:xfrm>
                <a:off x="2569780" y="1794642"/>
                <a:ext cx="388883" cy="388883"/>
              </a:xfrm>
              <a:prstGeom prst="ellipse">
                <a:avLst/>
              </a:prstGeom>
              <a:noFill/>
              <a:ln w="28575">
                <a:solidFill>
                  <a:srgbClr val="D6009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13"/>
              </a:p>
            </p:txBody>
          </p:sp>
        </p:grpSp>
        <p:grpSp>
          <p:nvGrpSpPr>
            <p:cNvPr id="25" name="Group 24"/>
            <p:cNvGrpSpPr>
              <a:grpSpLocks noChangeAspect="1"/>
            </p:cNvGrpSpPr>
            <p:nvPr/>
          </p:nvGrpSpPr>
          <p:grpSpPr>
            <a:xfrm>
              <a:off x="4108929" y="2827989"/>
              <a:ext cx="274321" cy="274321"/>
              <a:chOff x="2569780" y="1794642"/>
              <a:chExt cx="388883" cy="388883"/>
            </a:xfrm>
          </p:grpSpPr>
          <p:sp>
            <p:nvSpPr>
              <p:cNvPr id="26" name="Oval 25"/>
              <p:cNvSpPr/>
              <p:nvPr/>
            </p:nvSpPr>
            <p:spPr>
              <a:xfrm>
                <a:off x="2611822" y="1836684"/>
                <a:ext cx="304800" cy="304800"/>
              </a:xfrm>
              <a:prstGeom prst="ellipse">
                <a:avLst/>
              </a:prstGeom>
              <a:solidFill>
                <a:srgbClr val="D6009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13"/>
              </a:p>
            </p:txBody>
          </p:sp>
          <p:sp>
            <p:nvSpPr>
              <p:cNvPr id="27" name="Oval 26"/>
              <p:cNvSpPr/>
              <p:nvPr/>
            </p:nvSpPr>
            <p:spPr>
              <a:xfrm>
                <a:off x="2569780" y="1794642"/>
                <a:ext cx="388883" cy="388883"/>
              </a:xfrm>
              <a:prstGeom prst="ellipse">
                <a:avLst/>
              </a:prstGeom>
              <a:noFill/>
              <a:ln w="28575">
                <a:solidFill>
                  <a:srgbClr val="D6009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13"/>
              </a:p>
            </p:txBody>
          </p:sp>
        </p:grpSp>
        <p:grpSp>
          <p:nvGrpSpPr>
            <p:cNvPr id="28" name="Group 27"/>
            <p:cNvGrpSpPr>
              <a:grpSpLocks noChangeAspect="1"/>
            </p:cNvGrpSpPr>
            <p:nvPr/>
          </p:nvGrpSpPr>
          <p:grpSpPr>
            <a:xfrm>
              <a:off x="4861721" y="4093422"/>
              <a:ext cx="274321" cy="274321"/>
              <a:chOff x="3967655" y="2693275"/>
              <a:chExt cx="388883" cy="388883"/>
            </a:xfrm>
          </p:grpSpPr>
          <p:sp>
            <p:nvSpPr>
              <p:cNvPr id="29" name="Oval 28"/>
              <p:cNvSpPr/>
              <p:nvPr/>
            </p:nvSpPr>
            <p:spPr>
              <a:xfrm>
                <a:off x="4009697" y="2735317"/>
                <a:ext cx="304800" cy="304800"/>
              </a:xfrm>
              <a:prstGeom prst="ellipse">
                <a:avLst/>
              </a:prstGeom>
              <a:solidFill>
                <a:srgbClr val="00FF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13"/>
              </a:p>
            </p:txBody>
          </p:sp>
          <p:sp>
            <p:nvSpPr>
              <p:cNvPr id="30" name="Oval 29"/>
              <p:cNvSpPr/>
              <p:nvPr/>
            </p:nvSpPr>
            <p:spPr>
              <a:xfrm>
                <a:off x="3967655" y="2693275"/>
                <a:ext cx="388883" cy="388883"/>
              </a:xfrm>
              <a:prstGeom prst="ellipse">
                <a:avLst/>
              </a:prstGeom>
              <a:noFill/>
              <a:ln w="28575">
                <a:solidFill>
                  <a:srgbClr val="00FFF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13"/>
              </a:p>
            </p:txBody>
          </p:sp>
        </p:grpSp>
        <p:grpSp>
          <p:nvGrpSpPr>
            <p:cNvPr id="31" name="Group 30"/>
            <p:cNvGrpSpPr>
              <a:grpSpLocks noChangeAspect="1"/>
            </p:cNvGrpSpPr>
            <p:nvPr/>
          </p:nvGrpSpPr>
          <p:grpSpPr>
            <a:xfrm>
              <a:off x="3962480" y="3973379"/>
              <a:ext cx="274321" cy="274321"/>
              <a:chOff x="2569780" y="1794642"/>
              <a:chExt cx="388883" cy="388883"/>
            </a:xfrm>
          </p:grpSpPr>
          <p:sp>
            <p:nvSpPr>
              <p:cNvPr id="32" name="Oval 31"/>
              <p:cNvSpPr/>
              <p:nvPr/>
            </p:nvSpPr>
            <p:spPr>
              <a:xfrm>
                <a:off x="2611822" y="1836684"/>
                <a:ext cx="304800" cy="304800"/>
              </a:xfrm>
              <a:prstGeom prst="ellipse">
                <a:avLst/>
              </a:prstGeom>
              <a:solidFill>
                <a:srgbClr val="D6009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13"/>
              </a:p>
            </p:txBody>
          </p:sp>
          <p:sp>
            <p:nvSpPr>
              <p:cNvPr id="33" name="Oval 32"/>
              <p:cNvSpPr/>
              <p:nvPr/>
            </p:nvSpPr>
            <p:spPr>
              <a:xfrm>
                <a:off x="2569780" y="1794642"/>
                <a:ext cx="388883" cy="388883"/>
              </a:xfrm>
              <a:prstGeom prst="ellipse">
                <a:avLst/>
              </a:prstGeom>
              <a:noFill/>
              <a:ln w="28575">
                <a:solidFill>
                  <a:srgbClr val="D6009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13"/>
              </a:p>
            </p:txBody>
          </p:sp>
        </p:grpSp>
        <p:grpSp>
          <p:nvGrpSpPr>
            <p:cNvPr id="34" name="Group 33"/>
            <p:cNvGrpSpPr>
              <a:grpSpLocks noChangeAspect="1"/>
            </p:cNvGrpSpPr>
            <p:nvPr/>
          </p:nvGrpSpPr>
          <p:grpSpPr>
            <a:xfrm>
              <a:off x="5715000" y="3943722"/>
              <a:ext cx="274321" cy="274321"/>
              <a:chOff x="2569780" y="1794642"/>
              <a:chExt cx="388883" cy="388883"/>
            </a:xfrm>
          </p:grpSpPr>
          <p:sp>
            <p:nvSpPr>
              <p:cNvPr id="35" name="Oval 34"/>
              <p:cNvSpPr/>
              <p:nvPr/>
            </p:nvSpPr>
            <p:spPr>
              <a:xfrm>
                <a:off x="2611822" y="1836684"/>
                <a:ext cx="304800" cy="304800"/>
              </a:xfrm>
              <a:prstGeom prst="ellipse">
                <a:avLst/>
              </a:prstGeom>
              <a:solidFill>
                <a:srgbClr val="D6009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13"/>
              </a:p>
            </p:txBody>
          </p:sp>
          <p:sp>
            <p:nvSpPr>
              <p:cNvPr id="36" name="Oval 35"/>
              <p:cNvSpPr/>
              <p:nvPr/>
            </p:nvSpPr>
            <p:spPr>
              <a:xfrm>
                <a:off x="2569780" y="1794642"/>
                <a:ext cx="388883" cy="388883"/>
              </a:xfrm>
              <a:prstGeom prst="ellipse">
                <a:avLst/>
              </a:prstGeom>
              <a:noFill/>
              <a:ln w="28575">
                <a:solidFill>
                  <a:srgbClr val="D6009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13"/>
              </a:p>
            </p:txBody>
          </p:sp>
        </p:grpSp>
      </p:grpSp>
      <p:sp>
        <p:nvSpPr>
          <p:cNvPr id="37" name="TextBox 36"/>
          <p:cNvSpPr txBox="1"/>
          <p:nvPr/>
        </p:nvSpPr>
        <p:spPr>
          <a:xfrm>
            <a:off x="-57832" y="4972051"/>
            <a:ext cx="2286682" cy="2192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25" dirty="0"/>
              <a:t>© </a:t>
            </a:r>
            <a:r>
              <a:rPr lang="en-US" sz="825" dirty="0" err="1"/>
              <a:t>Tsugumi</a:t>
            </a:r>
            <a:r>
              <a:rPr lang="en-US" sz="825" dirty="0"/>
              <a:t> </a:t>
            </a:r>
            <a:r>
              <a:rPr lang="en-US" sz="825" dirty="0" err="1"/>
              <a:t>Ohba</a:t>
            </a:r>
            <a:r>
              <a:rPr lang="en-US" sz="825" dirty="0"/>
              <a:t>, Takeshi Obata / </a:t>
            </a:r>
            <a:r>
              <a:rPr lang="en-US" sz="825" dirty="0" err="1"/>
              <a:t>Shueisha</a:t>
            </a:r>
            <a:r>
              <a:rPr lang="en-US" sz="825" dirty="0"/>
              <a:t> Inc.</a:t>
            </a:r>
          </a:p>
        </p:txBody>
      </p:sp>
      <p:sp>
        <p:nvSpPr>
          <p:cNvPr id="39" name="Freeform 38"/>
          <p:cNvSpPr/>
          <p:nvPr/>
        </p:nvSpPr>
        <p:spPr>
          <a:xfrm>
            <a:off x="3325752" y="1356245"/>
            <a:ext cx="2385724" cy="3615805"/>
          </a:xfrm>
          <a:custGeom>
            <a:avLst/>
            <a:gdLst>
              <a:gd name="connsiteX0" fmla="*/ 3561431 w 3561431"/>
              <a:gd name="connsiteY0" fmla="*/ 0 h 5400136"/>
              <a:gd name="connsiteX1" fmla="*/ 2951831 w 3561431"/>
              <a:gd name="connsiteY1" fmla="*/ 248356 h 5400136"/>
              <a:gd name="connsiteX2" fmla="*/ 2488986 w 3561431"/>
              <a:gd name="connsiteY2" fmla="*/ 485423 h 5400136"/>
              <a:gd name="connsiteX3" fmla="*/ 2093875 w 3561431"/>
              <a:gd name="connsiteY3" fmla="*/ 688623 h 5400136"/>
              <a:gd name="connsiteX4" fmla="*/ 1800364 w 3561431"/>
              <a:gd name="connsiteY4" fmla="*/ 914400 h 5400136"/>
              <a:gd name="connsiteX5" fmla="*/ 1563297 w 3561431"/>
              <a:gd name="connsiteY5" fmla="*/ 1128889 h 5400136"/>
              <a:gd name="connsiteX6" fmla="*/ 1427831 w 3561431"/>
              <a:gd name="connsiteY6" fmla="*/ 1411112 h 5400136"/>
              <a:gd name="connsiteX7" fmla="*/ 1371386 w 3561431"/>
              <a:gd name="connsiteY7" fmla="*/ 1580445 h 5400136"/>
              <a:gd name="connsiteX8" fmla="*/ 1337519 w 3561431"/>
              <a:gd name="connsiteY8" fmla="*/ 1885245 h 5400136"/>
              <a:gd name="connsiteX9" fmla="*/ 1439119 w 3561431"/>
              <a:gd name="connsiteY9" fmla="*/ 2133600 h 5400136"/>
              <a:gd name="connsiteX10" fmla="*/ 1631031 w 3561431"/>
              <a:gd name="connsiteY10" fmla="*/ 2370667 h 5400136"/>
              <a:gd name="connsiteX11" fmla="*/ 1822942 w 3561431"/>
              <a:gd name="connsiteY11" fmla="*/ 2528712 h 5400136"/>
              <a:gd name="connsiteX12" fmla="*/ 2014853 w 3561431"/>
              <a:gd name="connsiteY12" fmla="*/ 2698045 h 5400136"/>
              <a:gd name="connsiteX13" fmla="*/ 2161608 w 3561431"/>
              <a:gd name="connsiteY13" fmla="*/ 2889956 h 5400136"/>
              <a:gd name="connsiteX14" fmla="*/ 2251919 w 3561431"/>
              <a:gd name="connsiteY14" fmla="*/ 3149600 h 5400136"/>
              <a:gd name="connsiteX15" fmla="*/ 2274497 w 3561431"/>
              <a:gd name="connsiteY15" fmla="*/ 3330223 h 5400136"/>
              <a:gd name="connsiteX16" fmla="*/ 2274497 w 3561431"/>
              <a:gd name="connsiteY16" fmla="*/ 3522134 h 5400136"/>
              <a:gd name="connsiteX17" fmla="*/ 2082586 w 3561431"/>
              <a:gd name="connsiteY17" fmla="*/ 3680178 h 5400136"/>
              <a:gd name="connsiteX18" fmla="*/ 1789075 w 3561431"/>
              <a:gd name="connsiteY18" fmla="*/ 3815645 h 5400136"/>
              <a:gd name="connsiteX19" fmla="*/ 1597164 w 3561431"/>
              <a:gd name="connsiteY19" fmla="*/ 3883378 h 5400136"/>
              <a:gd name="connsiteX20" fmla="*/ 1156897 w 3561431"/>
              <a:gd name="connsiteY20" fmla="*/ 3939823 h 5400136"/>
              <a:gd name="connsiteX21" fmla="*/ 897253 w 3561431"/>
              <a:gd name="connsiteY21" fmla="*/ 4064000 h 5400136"/>
              <a:gd name="connsiteX22" fmla="*/ 682764 w 3561431"/>
              <a:gd name="connsiteY22" fmla="*/ 4244623 h 5400136"/>
              <a:gd name="connsiteX23" fmla="*/ 456986 w 3561431"/>
              <a:gd name="connsiteY23" fmla="*/ 4436534 h 5400136"/>
              <a:gd name="connsiteX24" fmla="*/ 321519 w 3561431"/>
              <a:gd name="connsiteY24" fmla="*/ 4651023 h 5400136"/>
              <a:gd name="connsiteX25" fmla="*/ 208631 w 3561431"/>
              <a:gd name="connsiteY25" fmla="*/ 4888089 h 5400136"/>
              <a:gd name="connsiteX26" fmla="*/ 140897 w 3561431"/>
              <a:gd name="connsiteY26" fmla="*/ 5068712 h 5400136"/>
              <a:gd name="connsiteX27" fmla="*/ 61875 w 3561431"/>
              <a:gd name="connsiteY27" fmla="*/ 5271912 h 5400136"/>
              <a:gd name="connsiteX28" fmla="*/ 5431 w 3561431"/>
              <a:gd name="connsiteY28" fmla="*/ 5384800 h 5400136"/>
              <a:gd name="connsiteX29" fmla="*/ 5431 w 3561431"/>
              <a:gd name="connsiteY29" fmla="*/ 5396089 h 5400136"/>
              <a:gd name="connsiteX0" fmla="*/ 3561431 w 3561431"/>
              <a:gd name="connsiteY0" fmla="*/ 0 h 5400136"/>
              <a:gd name="connsiteX1" fmla="*/ 2951831 w 3561431"/>
              <a:gd name="connsiteY1" fmla="*/ 248356 h 5400136"/>
              <a:gd name="connsiteX2" fmla="*/ 2488986 w 3561431"/>
              <a:gd name="connsiteY2" fmla="*/ 485423 h 5400136"/>
              <a:gd name="connsiteX3" fmla="*/ 2093875 w 3561431"/>
              <a:gd name="connsiteY3" fmla="*/ 688623 h 5400136"/>
              <a:gd name="connsiteX4" fmla="*/ 1800364 w 3561431"/>
              <a:gd name="connsiteY4" fmla="*/ 914400 h 5400136"/>
              <a:gd name="connsiteX5" fmla="*/ 1563297 w 3561431"/>
              <a:gd name="connsiteY5" fmla="*/ 1128889 h 5400136"/>
              <a:gd name="connsiteX6" fmla="*/ 1427831 w 3561431"/>
              <a:gd name="connsiteY6" fmla="*/ 1411112 h 5400136"/>
              <a:gd name="connsiteX7" fmla="*/ 1371386 w 3561431"/>
              <a:gd name="connsiteY7" fmla="*/ 1580445 h 5400136"/>
              <a:gd name="connsiteX8" fmla="*/ 1337519 w 3561431"/>
              <a:gd name="connsiteY8" fmla="*/ 1885245 h 5400136"/>
              <a:gd name="connsiteX9" fmla="*/ 1439119 w 3561431"/>
              <a:gd name="connsiteY9" fmla="*/ 2133600 h 5400136"/>
              <a:gd name="connsiteX10" fmla="*/ 1631031 w 3561431"/>
              <a:gd name="connsiteY10" fmla="*/ 2370667 h 5400136"/>
              <a:gd name="connsiteX11" fmla="*/ 1822942 w 3561431"/>
              <a:gd name="connsiteY11" fmla="*/ 2528712 h 5400136"/>
              <a:gd name="connsiteX12" fmla="*/ 2014853 w 3561431"/>
              <a:gd name="connsiteY12" fmla="*/ 2698045 h 5400136"/>
              <a:gd name="connsiteX13" fmla="*/ 2161608 w 3561431"/>
              <a:gd name="connsiteY13" fmla="*/ 2889956 h 5400136"/>
              <a:gd name="connsiteX14" fmla="*/ 2251919 w 3561431"/>
              <a:gd name="connsiteY14" fmla="*/ 3149600 h 5400136"/>
              <a:gd name="connsiteX15" fmla="*/ 2308364 w 3561431"/>
              <a:gd name="connsiteY15" fmla="*/ 3307645 h 5400136"/>
              <a:gd name="connsiteX16" fmla="*/ 2274497 w 3561431"/>
              <a:gd name="connsiteY16" fmla="*/ 3522134 h 5400136"/>
              <a:gd name="connsiteX17" fmla="*/ 2082586 w 3561431"/>
              <a:gd name="connsiteY17" fmla="*/ 3680178 h 5400136"/>
              <a:gd name="connsiteX18" fmla="*/ 1789075 w 3561431"/>
              <a:gd name="connsiteY18" fmla="*/ 3815645 h 5400136"/>
              <a:gd name="connsiteX19" fmla="*/ 1597164 w 3561431"/>
              <a:gd name="connsiteY19" fmla="*/ 3883378 h 5400136"/>
              <a:gd name="connsiteX20" fmla="*/ 1156897 w 3561431"/>
              <a:gd name="connsiteY20" fmla="*/ 3939823 h 5400136"/>
              <a:gd name="connsiteX21" fmla="*/ 897253 w 3561431"/>
              <a:gd name="connsiteY21" fmla="*/ 4064000 h 5400136"/>
              <a:gd name="connsiteX22" fmla="*/ 682764 w 3561431"/>
              <a:gd name="connsiteY22" fmla="*/ 4244623 h 5400136"/>
              <a:gd name="connsiteX23" fmla="*/ 456986 w 3561431"/>
              <a:gd name="connsiteY23" fmla="*/ 4436534 h 5400136"/>
              <a:gd name="connsiteX24" fmla="*/ 321519 w 3561431"/>
              <a:gd name="connsiteY24" fmla="*/ 4651023 h 5400136"/>
              <a:gd name="connsiteX25" fmla="*/ 208631 w 3561431"/>
              <a:gd name="connsiteY25" fmla="*/ 4888089 h 5400136"/>
              <a:gd name="connsiteX26" fmla="*/ 140897 w 3561431"/>
              <a:gd name="connsiteY26" fmla="*/ 5068712 h 5400136"/>
              <a:gd name="connsiteX27" fmla="*/ 61875 w 3561431"/>
              <a:gd name="connsiteY27" fmla="*/ 5271912 h 5400136"/>
              <a:gd name="connsiteX28" fmla="*/ 5431 w 3561431"/>
              <a:gd name="connsiteY28" fmla="*/ 5384800 h 5400136"/>
              <a:gd name="connsiteX29" fmla="*/ 5431 w 3561431"/>
              <a:gd name="connsiteY29" fmla="*/ 5396089 h 5400136"/>
              <a:gd name="connsiteX0" fmla="*/ 3561431 w 3561431"/>
              <a:gd name="connsiteY0" fmla="*/ 0 h 5400136"/>
              <a:gd name="connsiteX1" fmla="*/ 2951831 w 3561431"/>
              <a:gd name="connsiteY1" fmla="*/ 248356 h 5400136"/>
              <a:gd name="connsiteX2" fmla="*/ 2488986 w 3561431"/>
              <a:gd name="connsiteY2" fmla="*/ 485423 h 5400136"/>
              <a:gd name="connsiteX3" fmla="*/ 2093875 w 3561431"/>
              <a:gd name="connsiteY3" fmla="*/ 688623 h 5400136"/>
              <a:gd name="connsiteX4" fmla="*/ 1800364 w 3561431"/>
              <a:gd name="connsiteY4" fmla="*/ 914400 h 5400136"/>
              <a:gd name="connsiteX5" fmla="*/ 1563297 w 3561431"/>
              <a:gd name="connsiteY5" fmla="*/ 1128889 h 5400136"/>
              <a:gd name="connsiteX6" fmla="*/ 1427831 w 3561431"/>
              <a:gd name="connsiteY6" fmla="*/ 1411112 h 5400136"/>
              <a:gd name="connsiteX7" fmla="*/ 1371386 w 3561431"/>
              <a:gd name="connsiteY7" fmla="*/ 1580445 h 5400136"/>
              <a:gd name="connsiteX8" fmla="*/ 1337519 w 3561431"/>
              <a:gd name="connsiteY8" fmla="*/ 1885245 h 5400136"/>
              <a:gd name="connsiteX9" fmla="*/ 1439119 w 3561431"/>
              <a:gd name="connsiteY9" fmla="*/ 2133600 h 5400136"/>
              <a:gd name="connsiteX10" fmla="*/ 1631031 w 3561431"/>
              <a:gd name="connsiteY10" fmla="*/ 2370667 h 5400136"/>
              <a:gd name="connsiteX11" fmla="*/ 1822942 w 3561431"/>
              <a:gd name="connsiteY11" fmla="*/ 2528712 h 5400136"/>
              <a:gd name="connsiteX12" fmla="*/ 2014853 w 3561431"/>
              <a:gd name="connsiteY12" fmla="*/ 2698045 h 5400136"/>
              <a:gd name="connsiteX13" fmla="*/ 2161608 w 3561431"/>
              <a:gd name="connsiteY13" fmla="*/ 2889956 h 5400136"/>
              <a:gd name="connsiteX14" fmla="*/ 2274497 w 3561431"/>
              <a:gd name="connsiteY14" fmla="*/ 3115733 h 5400136"/>
              <a:gd name="connsiteX15" fmla="*/ 2308364 w 3561431"/>
              <a:gd name="connsiteY15" fmla="*/ 3307645 h 5400136"/>
              <a:gd name="connsiteX16" fmla="*/ 2274497 w 3561431"/>
              <a:gd name="connsiteY16" fmla="*/ 3522134 h 5400136"/>
              <a:gd name="connsiteX17" fmla="*/ 2082586 w 3561431"/>
              <a:gd name="connsiteY17" fmla="*/ 3680178 h 5400136"/>
              <a:gd name="connsiteX18" fmla="*/ 1789075 w 3561431"/>
              <a:gd name="connsiteY18" fmla="*/ 3815645 h 5400136"/>
              <a:gd name="connsiteX19" fmla="*/ 1597164 w 3561431"/>
              <a:gd name="connsiteY19" fmla="*/ 3883378 h 5400136"/>
              <a:gd name="connsiteX20" fmla="*/ 1156897 w 3561431"/>
              <a:gd name="connsiteY20" fmla="*/ 3939823 h 5400136"/>
              <a:gd name="connsiteX21" fmla="*/ 897253 w 3561431"/>
              <a:gd name="connsiteY21" fmla="*/ 4064000 h 5400136"/>
              <a:gd name="connsiteX22" fmla="*/ 682764 w 3561431"/>
              <a:gd name="connsiteY22" fmla="*/ 4244623 h 5400136"/>
              <a:gd name="connsiteX23" fmla="*/ 456986 w 3561431"/>
              <a:gd name="connsiteY23" fmla="*/ 4436534 h 5400136"/>
              <a:gd name="connsiteX24" fmla="*/ 321519 w 3561431"/>
              <a:gd name="connsiteY24" fmla="*/ 4651023 h 5400136"/>
              <a:gd name="connsiteX25" fmla="*/ 208631 w 3561431"/>
              <a:gd name="connsiteY25" fmla="*/ 4888089 h 5400136"/>
              <a:gd name="connsiteX26" fmla="*/ 140897 w 3561431"/>
              <a:gd name="connsiteY26" fmla="*/ 5068712 h 5400136"/>
              <a:gd name="connsiteX27" fmla="*/ 61875 w 3561431"/>
              <a:gd name="connsiteY27" fmla="*/ 5271912 h 5400136"/>
              <a:gd name="connsiteX28" fmla="*/ 5431 w 3561431"/>
              <a:gd name="connsiteY28" fmla="*/ 5384800 h 5400136"/>
              <a:gd name="connsiteX29" fmla="*/ 5431 w 3561431"/>
              <a:gd name="connsiteY29" fmla="*/ 5396089 h 5400136"/>
              <a:gd name="connsiteX0" fmla="*/ 3561431 w 3561431"/>
              <a:gd name="connsiteY0" fmla="*/ 0 h 5400136"/>
              <a:gd name="connsiteX1" fmla="*/ 2951831 w 3561431"/>
              <a:gd name="connsiteY1" fmla="*/ 248356 h 5400136"/>
              <a:gd name="connsiteX2" fmla="*/ 2488986 w 3561431"/>
              <a:gd name="connsiteY2" fmla="*/ 485423 h 5400136"/>
              <a:gd name="connsiteX3" fmla="*/ 2093875 w 3561431"/>
              <a:gd name="connsiteY3" fmla="*/ 688623 h 5400136"/>
              <a:gd name="connsiteX4" fmla="*/ 1800364 w 3561431"/>
              <a:gd name="connsiteY4" fmla="*/ 914400 h 5400136"/>
              <a:gd name="connsiteX5" fmla="*/ 1563297 w 3561431"/>
              <a:gd name="connsiteY5" fmla="*/ 1128889 h 5400136"/>
              <a:gd name="connsiteX6" fmla="*/ 1427831 w 3561431"/>
              <a:gd name="connsiteY6" fmla="*/ 1411112 h 5400136"/>
              <a:gd name="connsiteX7" fmla="*/ 1371386 w 3561431"/>
              <a:gd name="connsiteY7" fmla="*/ 1580445 h 5400136"/>
              <a:gd name="connsiteX8" fmla="*/ 1337519 w 3561431"/>
              <a:gd name="connsiteY8" fmla="*/ 1885245 h 5400136"/>
              <a:gd name="connsiteX9" fmla="*/ 1439119 w 3561431"/>
              <a:gd name="connsiteY9" fmla="*/ 2133600 h 5400136"/>
              <a:gd name="connsiteX10" fmla="*/ 1631031 w 3561431"/>
              <a:gd name="connsiteY10" fmla="*/ 2370667 h 5400136"/>
              <a:gd name="connsiteX11" fmla="*/ 1822942 w 3561431"/>
              <a:gd name="connsiteY11" fmla="*/ 2528712 h 5400136"/>
              <a:gd name="connsiteX12" fmla="*/ 2014853 w 3561431"/>
              <a:gd name="connsiteY12" fmla="*/ 2698045 h 5400136"/>
              <a:gd name="connsiteX13" fmla="*/ 2161608 w 3561431"/>
              <a:gd name="connsiteY13" fmla="*/ 2889956 h 5400136"/>
              <a:gd name="connsiteX14" fmla="*/ 2274497 w 3561431"/>
              <a:gd name="connsiteY14" fmla="*/ 3115733 h 5400136"/>
              <a:gd name="connsiteX15" fmla="*/ 2308364 w 3561431"/>
              <a:gd name="connsiteY15" fmla="*/ 3307645 h 5400136"/>
              <a:gd name="connsiteX16" fmla="*/ 2274497 w 3561431"/>
              <a:gd name="connsiteY16" fmla="*/ 3522134 h 5400136"/>
              <a:gd name="connsiteX17" fmla="*/ 2082586 w 3561431"/>
              <a:gd name="connsiteY17" fmla="*/ 3680178 h 5400136"/>
              <a:gd name="connsiteX18" fmla="*/ 1789075 w 3561431"/>
              <a:gd name="connsiteY18" fmla="*/ 3815645 h 5400136"/>
              <a:gd name="connsiteX19" fmla="*/ 1597164 w 3561431"/>
              <a:gd name="connsiteY19" fmla="*/ 3883378 h 5400136"/>
              <a:gd name="connsiteX20" fmla="*/ 1156897 w 3561431"/>
              <a:gd name="connsiteY20" fmla="*/ 3939823 h 5400136"/>
              <a:gd name="connsiteX21" fmla="*/ 897253 w 3561431"/>
              <a:gd name="connsiteY21" fmla="*/ 4064000 h 5400136"/>
              <a:gd name="connsiteX22" fmla="*/ 648897 w 3561431"/>
              <a:gd name="connsiteY22" fmla="*/ 4199467 h 5400136"/>
              <a:gd name="connsiteX23" fmla="*/ 456986 w 3561431"/>
              <a:gd name="connsiteY23" fmla="*/ 4436534 h 5400136"/>
              <a:gd name="connsiteX24" fmla="*/ 321519 w 3561431"/>
              <a:gd name="connsiteY24" fmla="*/ 4651023 h 5400136"/>
              <a:gd name="connsiteX25" fmla="*/ 208631 w 3561431"/>
              <a:gd name="connsiteY25" fmla="*/ 4888089 h 5400136"/>
              <a:gd name="connsiteX26" fmla="*/ 140897 w 3561431"/>
              <a:gd name="connsiteY26" fmla="*/ 5068712 h 5400136"/>
              <a:gd name="connsiteX27" fmla="*/ 61875 w 3561431"/>
              <a:gd name="connsiteY27" fmla="*/ 5271912 h 5400136"/>
              <a:gd name="connsiteX28" fmla="*/ 5431 w 3561431"/>
              <a:gd name="connsiteY28" fmla="*/ 5384800 h 5400136"/>
              <a:gd name="connsiteX29" fmla="*/ 5431 w 3561431"/>
              <a:gd name="connsiteY29" fmla="*/ 5396089 h 5400136"/>
              <a:gd name="connsiteX0" fmla="*/ 3561431 w 3561431"/>
              <a:gd name="connsiteY0" fmla="*/ 0 h 5400136"/>
              <a:gd name="connsiteX1" fmla="*/ 2951831 w 3561431"/>
              <a:gd name="connsiteY1" fmla="*/ 248356 h 5400136"/>
              <a:gd name="connsiteX2" fmla="*/ 2488986 w 3561431"/>
              <a:gd name="connsiteY2" fmla="*/ 485423 h 5400136"/>
              <a:gd name="connsiteX3" fmla="*/ 2093875 w 3561431"/>
              <a:gd name="connsiteY3" fmla="*/ 688623 h 5400136"/>
              <a:gd name="connsiteX4" fmla="*/ 1800364 w 3561431"/>
              <a:gd name="connsiteY4" fmla="*/ 914400 h 5400136"/>
              <a:gd name="connsiteX5" fmla="*/ 1563297 w 3561431"/>
              <a:gd name="connsiteY5" fmla="*/ 1128889 h 5400136"/>
              <a:gd name="connsiteX6" fmla="*/ 1427831 w 3561431"/>
              <a:gd name="connsiteY6" fmla="*/ 1411112 h 5400136"/>
              <a:gd name="connsiteX7" fmla="*/ 1371386 w 3561431"/>
              <a:gd name="connsiteY7" fmla="*/ 1580445 h 5400136"/>
              <a:gd name="connsiteX8" fmla="*/ 1337519 w 3561431"/>
              <a:gd name="connsiteY8" fmla="*/ 1885245 h 5400136"/>
              <a:gd name="connsiteX9" fmla="*/ 1439119 w 3561431"/>
              <a:gd name="connsiteY9" fmla="*/ 2133600 h 5400136"/>
              <a:gd name="connsiteX10" fmla="*/ 1631031 w 3561431"/>
              <a:gd name="connsiteY10" fmla="*/ 2370667 h 5400136"/>
              <a:gd name="connsiteX11" fmla="*/ 1822942 w 3561431"/>
              <a:gd name="connsiteY11" fmla="*/ 2528712 h 5400136"/>
              <a:gd name="connsiteX12" fmla="*/ 2014853 w 3561431"/>
              <a:gd name="connsiteY12" fmla="*/ 2698045 h 5400136"/>
              <a:gd name="connsiteX13" fmla="*/ 2161608 w 3561431"/>
              <a:gd name="connsiteY13" fmla="*/ 2889956 h 5400136"/>
              <a:gd name="connsiteX14" fmla="*/ 2274497 w 3561431"/>
              <a:gd name="connsiteY14" fmla="*/ 3115733 h 5400136"/>
              <a:gd name="connsiteX15" fmla="*/ 2308364 w 3561431"/>
              <a:gd name="connsiteY15" fmla="*/ 3307645 h 5400136"/>
              <a:gd name="connsiteX16" fmla="*/ 2274497 w 3561431"/>
              <a:gd name="connsiteY16" fmla="*/ 3522134 h 5400136"/>
              <a:gd name="connsiteX17" fmla="*/ 2082586 w 3561431"/>
              <a:gd name="connsiteY17" fmla="*/ 3680178 h 5400136"/>
              <a:gd name="connsiteX18" fmla="*/ 1789075 w 3561431"/>
              <a:gd name="connsiteY18" fmla="*/ 3815645 h 5400136"/>
              <a:gd name="connsiteX19" fmla="*/ 1597164 w 3561431"/>
              <a:gd name="connsiteY19" fmla="*/ 3883378 h 5400136"/>
              <a:gd name="connsiteX20" fmla="*/ 1156897 w 3561431"/>
              <a:gd name="connsiteY20" fmla="*/ 3939823 h 5400136"/>
              <a:gd name="connsiteX21" fmla="*/ 863386 w 3561431"/>
              <a:gd name="connsiteY21" fmla="*/ 4018844 h 5400136"/>
              <a:gd name="connsiteX22" fmla="*/ 648897 w 3561431"/>
              <a:gd name="connsiteY22" fmla="*/ 4199467 h 5400136"/>
              <a:gd name="connsiteX23" fmla="*/ 456986 w 3561431"/>
              <a:gd name="connsiteY23" fmla="*/ 4436534 h 5400136"/>
              <a:gd name="connsiteX24" fmla="*/ 321519 w 3561431"/>
              <a:gd name="connsiteY24" fmla="*/ 4651023 h 5400136"/>
              <a:gd name="connsiteX25" fmla="*/ 208631 w 3561431"/>
              <a:gd name="connsiteY25" fmla="*/ 4888089 h 5400136"/>
              <a:gd name="connsiteX26" fmla="*/ 140897 w 3561431"/>
              <a:gd name="connsiteY26" fmla="*/ 5068712 h 5400136"/>
              <a:gd name="connsiteX27" fmla="*/ 61875 w 3561431"/>
              <a:gd name="connsiteY27" fmla="*/ 5271912 h 5400136"/>
              <a:gd name="connsiteX28" fmla="*/ 5431 w 3561431"/>
              <a:gd name="connsiteY28" fmla="*/ 5384800 h 5400136"/>
              <a:gd name="connsiteX29" fmla="*/ 5431 w 3561431"/>
              <a:gd name="connsiteY29" fmla="*/ 5396089 h 5400136"/>
              <a:gd name="connsiteX0" fmla="*/ 3561431 w 3561431"/>
              <a:gd name="connsiteY0" fmla="*/ 0 h 5400136"/>
              <a:gd name="connsiteX1" fmla="*/ 2951831 w 3561431"/>
              <a:gd name="connsiteY1" fmla="*/ 248356 h 5400136"/>
              <a:gd name="connsiteX2" fmla="*/ 2488986 w 3561431"/>
              <a:gd name="connsiteY2" fmla="*/ 485423 h 5400136"/>
              <a:gd name="connsiteX3" fmla="*/ 2093875 w 3561431"/>
              <a:gd name="connsiteY3" fmla="*/ 688623 h 5400136"/>
              <a:gd name="connsiteX4" fmla="*/ 1800364 w 3561431"/>
              <a:gd name="connsiteY4" fmla="*/ 914400 h 5400136"/>
              <a:gd name="connsiteX5" fmla="*/ 1563297 w 3561431"/>
              <a:gd name="connsiteY5" fmla="*/ 1128889 h 5400136"/>
              <a:gd name="connsiteX6" fmla="*/ 1427831 w 3561431"/>
              <a:gd name="connsiteY6" fmla="*/ 1411112 h 5400136"/>
              <a:gd name="connsiteX7" fmla="*/ 1371386 w 3561431"/>
              <a:gd name="connsiteY7" fmla="*/ 1580445 h 5400136"/>
              <a:gd name="connsiteX8" fmla="*/ 1337519 w 3561431"/>
              <a:gd name="connsiteY8" fmla="*/ 1885245 h 5400136"/>
              <a:gd name="connsiteX9" fmla="*/ 1439119 w 3561431"/>
              <a:gd name="connsiteY9" fmla="*/ 2133600 h 5400136"/>
              <a:gd name="connsiteX10" fmla="*/ 1631031 w 3561431"/>
              <a:gd name="connsiteY10" fmla="*/ 2370667 h 5400136"/>
              <a:gd name="connsiteX11" fmla="*/ 1822942 w 3561431"/>
              <a:gd name="connsiteY11" fmla="*/ 2528712 h 5400136"/>
              <a:gd name="connsiteX12" fmla="*/ 2014853 w 3561431"/>
              <a:gd name="connsiteY12" fmla="*/ 2698045 h 5400136"/>
              <a:gd name="connsiteX13" fmla="*/ 2161608 w 3561431"/>
              <a:gd name="connsiteY13" fmla="*/ 2889956 h 5400136"/>
              <a:gd name="connsiteX14" fmla="*/ 2274497 w 3561431"/>
              <a:gd name="connsiteY14" fmla="*/ 3115733 h 5400136"/>
              <a:gd name="connsiteX15" fmla="*/ 2308364 w 3561431"/>
              <a:gd name="connsiteY15" fmla="*/ 3307645 h 5400136"/>
              <a:gd name="connsiteX16" fmla="*/ 2274497 w 3561431"/>
              <a:gd name="connsiteY16" fmla="*/ 3522134 h 5400136"/>
              <a:gd name="connsiteX17" fmla="*/ 2082586 w 3561431"/>
              <a:gd name="connsiteY17" fmla="*/ 3680178 h 5400136"/>
              <a:gd name="connsiteX18" fmla="*/ 1789075 w 3561431"/>
              <a:gd name="connsiteY18" fmla="*/ 3815645 h 5400136"/>
              <a:gd name="connsiteX19" fmla="*/ 1597164 w 3561431"/>
              <a:gd name="connsiteY19" fmla="*/ 3883378 h 5400136"/>
              <a:gd name="connsiteX20" fmla="*/ 1281074 w 3561431"/>
              <a:gd name="connsiteY20" fmla="*/ 3905956 h 5400136"/>
              <a:gd name="connsiteX21" fmla="*/ 863386 w 3561431"/>
              <a:gd name="connsiteY21" fmla="*/ 4018844 h 5400136"/>
              <a:gd name="connsiteX22" fmla="*/ 648897 w 3561431"/>
              <a:gd name="connsiteY22" fmla="*/ 4199467 h 5400136"/>
              <a:gd name="connsiteX23" fmla="*/ 456986 w 3561431"/>
              <a:gd name="connsiteY23" fmla="*/ 4436534 h 5400136"/>
              <a:gd name="connsiteX24" fmla="*/ 321519 w 3561431"/>
              <a:gd name="connsiteY24" fmla="*/ 4651023 h 5400136"/>
              <a:gd name="connsiteX25" fmla="*/ 208631 w 3561431"/>
              <a:gd name="connsiteY25" fmla="*/ 4888089 h 5400136"/>
              <a:gd name="connsiteX26" fmla="*/ 140897 w 3561431"/>
              <a:gd name="connsiteY26" fmla="*/ 5068712 h 5400136"/>
              <a:gd name="connsiteX27" fmla="*/ 61875 w 3561431"/>
              <a:gd name="connsiteY27" fmla="*/ 5271912 h 5400136"/>
              <a:gd name="connsiteX28" fmla="*/ 5431 w 3561431"/>
              <a:gd name="connsiteY28" fmla="*/ 5384800 h 5400136"/>
              <a:gd name="connsiteX29" fmla="*/ 5431 w 3561431"/>
              <a:gd name="connsiteY29" fmla="*/ 5396089 h 5400136"/>
              <a:gd name="connsiteX0" fmla="*/ 3561431 w 3561431"/>
              <a:gd name="connsiteY0" fmla="*/ 0 h 5400136"/>
              <a:gd name="connsiteX1" fmla="*/ 2951831 w 3561431"/>
              <a:gd name="connsiteY1" fmla="*/ 248356 h 5400136"/>
              <a:gd name="connsiteX2" fmla="*/ 2488986 w 3561431"/>
              <a:gd name="connsiteY2" fmla="*/ 485423 h 5400136"/>
              <a:gd name="connsiteX3" fmla="*/ 2093875 w 3561431"/>
              <a:gd name="connsiteY3" fmla="*/ 688623 h 5400136"/>
              <a:gd name="connsiteX4" fmla="*/ 1800364 w 3561431"/>
              <a:gd name="connsiteY4" fmla="*/ 914400 h 5400136"/>
              <a:gd name="connsiteX5" fmla="*/ 1563297 w 3561431"/>
              <a:gd name="connsiteY5" fmla="*/ 1128889 h 5400136"/>
              <a:gd name="connsiteX6" fmla="*/ 1427831 w 3561431"/>
              <a:gd name="connsiteY6" fmla="*/ 1354667 h 5400136"/>
              <a:gd name="connsiteX7" fmla="*/ 1371386 w 3561431"/>
              <a:gd name="connsiteY7" fmla="*/ 1580445 h 5400136"/>
              <a:gd name="connsiteX8" fmla="*/ 1337519 w 3561431"/>
              <a:gd name="connsiteY8" fmla="*/ 1885245 h 5400136"/>
              <a:gd name="connsiteX9" fmla="*/ 1439119 w 3561431"/>
              <a:gd name="connsiteY9" fmla="*/ 2133600 h 5400136"/>
              <a:gd name="connsiteX10" fmla="*/ 1631031 w 3561431"/>
              <a:gd name="connsiteY10" fmla="*/ 2370667 h 5400136"/>
              <a:gd name="connsiteX11" fmla="*/ 1822942 w 3561431"/>
              <a:gd name="connsiteY11" fmla="*/ 2528712 h 5400136"/>
              <a:gd name="connsiteX12" fmla="*/ 2014853 w 3561431"/>
              <a:gd name="connsiteY12" fmla="*/ 2698045 h 5400136"/>
              <a:gd name="connsiteX13" fmla="*/ 2161608 w 3561431"/>
              <a:gd name="connsiteY13" fmla="*/ 2889956 h 5400136"/>
              <a:gd name="connsiteX14" fmla="*/ 2274497 w 3561431"/>
              <a:gd name="connsiteY14" fmla="*/ 3115733 h 5400136"/>
              <a:gd name="connsiteX15" fmla="*/ 2308364 w 3561431"/>
              <a:gd name="connsiteY15" fmla="*/ 3307645 h 5400136"/>
              <a:gd name="connsiteX16" fmla="*/ 2274497 w 3561431"/>
              <a:gd name="connsiteY16" fmla="*/ 3522134 h 5400136"/>
              <a:gd name="connsiteX17" fmla="*/ 2082586 w 3561431"/>
              <a:gd name="connsiteY17" fmla="*/ 3680178 h 5400136"/>
              <a:gd name="connsiteX18" fmla="*/ 1789075 w 3561431"/>
              <a:gd name="connsiteY18" fmla="*/ 3815645 h 5400136"/>
              <a:gd name="connsiteX19" fmla="*/ 1597164 w 3561431"/>
              <a:gd name="connsiteY19" fmla="*/ 3883378 h 5400136"/>
              <a:gd name="connsiteX20" fmla="*/ 1281074 w 3561431"/>
              <a:gd name="connsiteY20" fmla="*/ 3905956 h 5400136"/>
              <a:gd name="connsiteX21" fmla="*/ 863386 w 3561431"/>
              <a:gd name="connsiteY21" fmla="*/ 4018844 h 5400136"/>
              <a:gd name="connsiteX22" fmla="*/ 648897 w 3561431"/>
              <a:gd name="connsiteY22" fmla="*/ 4199467 h 5400136"/>
              <a:gd name="connsiteX23" fmla="*/ 456986 w 3561431"/>
              <a:gd name="connsiteY23" fmla="*/ 4436534 h 5400136"/>
              <a:gd name="connsiteX24" fmla="*/ 321519 w 3561431"/>
              <a:gd name="connsiteY24" fmla="*/ 4651023 h 5400136"/>
              <a:gd name="connsiteX25" fmla="*/ 208631 w 3561431"/>
              <a:gd name="connsiteY25" fmla="*/ 4888089 h 5400136"/>
              <a:gd name="connsiteX26" fmla="*/ 140897 w 3561431"/>
              <a:gd name="connsiteY26" fmla="*/ 5068712 h 5400136"/>
              <a:gd name="connsiteX27" fmla="*/ 61875 w 3561431"/>
              <a:gd name="connsiteY27" fmla="*/ 5271912 h 5400136"/>
              <a:gd name="connsiteX28" fmla="*/ 5431 w 3561431"/>
              <a:gd name="connsiteY28" fmla="*/ 5384800 h 5400136"/>
              <a:gd name="connsiteX29" fmla="*/ 5431 w 3561431"/>
              <a:gd name="connsiteY29" fmla="*/ 5396089 h 5400136"/>
              <a:gd name="connsiteX0" fmla="*/ 3561431 w 3561431"/>
              <a:gd name="connsiteY0" fmla="*/ 0 h 5400136"/>
              <a:gd name="connsiteX1" fmla="*/ 2951831 w 3561431"/>
              <a:gd name="connsiteY1" fmla="*/ 248356 h 5400136"/>
              <a:gd name="connsiteX2" fmla="*/ 2488986 w 3561431"/>
              <a:gd name="connsiteY2" fmla="*/ 485423 h 5400136"/>
              <a:gd name="connsiteX3" fmla="*/ 2093875 w 3561431"/>
              <a:gd name="connsiteY3" fmla="*/ 688623 h 5400136"/>
              <a:gd name="connsiteX4" fmla="*/ 1800364 w 3561431"/>
              <a:gd name="connsiteY4" fmla="*/ 914400 h 5400136"/>
              <a:gd name="connsiteX5" fmla="*/ 1563297 w 3561431"/>
              <a:gd name="connsiteY5" fmla="*/ 1128889 h 5400136"/>
              <a:gd name="connsiteX6" fmla="*/ 1427831 w 3561431"/>
              <a:gd name="connsiteY6" fmla="*/ 1354667 h 5400136"/>
              <a:gd name="connsiteX7" fmla="*/ 1348808 w 3561431"/>
              <a:gd name="connsiteY7" fmla="*/ 1603023 h 5400136"/>
              <a:gd name="connsiteX8" fmla="*/ 1337519 w 3561431"/>
              <a:gd name="connsiteY8" fmla="*/ 1885245 h 5400136"/>
              <a:gd name="connsiteX9" fmla="*/ 1439119 w 3561431"/>
              <a:gd name="connsiteY9" fmla="*/ 2133600 h 5400136"/>
              <a:gd name="connsiteX10" fmla="*/ 1631031 w 3561431"/>
              <a:gd name="connsiteY10" fmla="*/ 2370667 h 5400136"/>
              <a:gd name="connsiteX11" fmla="*/ 1822942 w 3561431"/>
              <a:gd name="connsiteY11" fmla="*/ 2528712 h 5400136"/>
              <a:gd name="connsiteX12" fmla="*/ 2014853 w 3561431"/>
              <a:gd name="connsiteY12" fmla="*/ 2698045 h 5400136"/>
              <a:gd name="connsiteX13" fmla="*/ 2161608 w 3561431"/>
              <a:gd name="connsiteY13" fmla="*/ 2889956 h 5400136"/>
              <a:gd name="connsiteX14" fmla="*/ 2274497 w 3561431"/>
              <a:gd name="connsiteY14" fmla="*/ 3115733 h 5400136"/>
              <a:gd name="connsiteX15" fmla="*/ 2308364 w 3561431"/>
              <a:gd name="connsiteY15" fmla="*/ 3307645 h 5400136"/>
              <a:gd name="connsiteX16" fmla="*/ 2274497 w 3561431"/>
              <a:gd name="connsiteY16" fmla="*/ 3522134 h 5400136"/>
              <a:gd name="connsiteX17" fmla="*/ 2082586 w 3561431"/>
              <a:gd name="connsiteY17" fmla="*/ 3680178 h 5400136"/>
              <a:gd name="connsiteX18" fmla="*/ 1789075 w 3561431"/>
              <a:gd name="connsiteY18" fmla="*/ 3815645 h 5400136"/>
              <a:gd name="connsiteX19" fmla="*/ 1597164 w 3561431"/>
              <a:gd name="connsiteY19" fmla="*/ 3883378 h 5400136"/>
              <a:gd name="connsiteX20" fmla="*/ 1281074 w 3561431"/>
              <a:gd name="connsiteY20" fmla="*/ 3905956 h 5400136"/>
              <a:gd name="connsiteX21" fmla="*/ 863386 w 3561431"/>
              <a:gd name="connsiteY21" fmla="*/ 4018844 h 5400136"/>
              <a:gd name="connsiteX22" fmla="*/ 648897 w 3561431"/>
              <a:gd name="connsiteY22" fmla="*/ 4199467 h 5400136"/>
              <a:gd name="connsiteX23" fmla="*/ 456986 w 3561431"/>
              <a:gd name="connsiteY23" fmla="*/ 4436534 h 5400136"/>
              <a:gd name="connsiteX24" fmla="*/ 321519 w 3561431"/>
              <a:gd name="connsiteY24" fmla="*/ 4651023 h 5400136"/>
              <a:gd name="connsiteX25" fmla="*/ 208631 w 3561431"/>
              <a:gd name="connsiteY25" fmla="*/ 4888089 h 5400136"/>
              <a:gd name="connsiteX26" fmla="*/ 140897 w 3561431"/>
              <a:gd name="connsiteY26" fmla="*/ 5068712 h 5400136"/>
              <a:gd name="connsiteX27" fmla="*/ 61875 w 3561431"/>
              <a:gd name="connsiteY27" fmla="*/ 5271912 h 5400136"/>
              <a:gd name="connsiteX28" fmla="*/ 5431 w 3561431"/>
              <a:gd name="connsiteY28" fmla="*/ 5384800 h 5400136"/>
              <a:gd name="connsiteX29" fmla="*/ 5431 w 3561431"/>
              <a:gd name="connsiteY29" fmla="*/ 5396089 h 5400136"/>
              <a:gd name="connsiteX0" fmla="*/ 3561431 w 3561431"/>
              <a:gd name="connsiteY0" fmla="*/ 0 h 5400136"/>
              <a:gd name="connsiteX1" fmla="*/ 2951831 w 3561431"/>
              <a:gd name="connsiteY1" fmla="*/ 248356 h 5400136"/>
              <a:gd name="connsiteX2" fmla="*/ 2488986 w 3561431"/>
              <a:gd name="connsiteY2" fmla="*/ 485423 h 5400136"/>
              <a:gd name="connsiteX3" fmla="*/ 2093875 w 3561431"/>
              <a:gd name="connsiteY3" fmla="*/ 688623 h 5400136"/>
              <a:gd name="connsiteX4" fmla="*/ 1800364 w 3561431"/>
              <a:gd name="connsiteY4" fmla="*/ 914400 h 5400136"/>
              <a:gd name="connsiteX5" fmla="*/ 1563297 w 3561431"/>
              <a:gd name="connsiteY5" fmla="*/ 1128889 h 5400136"/>
              <a:gd name="connsiteX6" fmla="*/ 1427831 w 3561431"/>
              <a:gd name="connsiteY6" fmla="*/ 1354667 h 5400136"/>
              <a:gd name="connsiteX7" fmla="*/ 1348808 w 3561431"/>
              <a:gd name="connsiteY7" fmla="*/ 1603023 h 5400136"/>
              <a:gd name="connsiteX8" fmla="*/ 1348808 w 3561431"/>
              <a:gd name="connsiteY8" fmla="*/ 1885245 h 5400136"/>
              <a:gd name="connsiteX9" fmla="*/ 1439119 w 3561431"/>
              <a:gd name="connsiteY9" fmla="*/ 2133600 h 5400136"/>
              <a:gd name="connsiteX10" fmla="*/ 1631031 w 3561431"/>
              <a:gd name="connsiteY10" fmla="*/ 2370667 h 5400136"/>
              <a:gd name="connsiteX11" fmla="*/ 1822942 w 3561431"/>
              <a:gd name="connsiteY11" fmla="*/ 2528712 h 5400136"/>
              <a:gd name="connsiteX12" fmla="*/ 2014853 w 3561431"/>
              <a:gd name="connsiteY12" fmla="*/ 2698045 h 5400136"/>
              <a:gd name="connsiteX13" fmla="*/ 2161608 w 3561431"/>
              <a:gd name="connsiteY13" fmla="*/ 2889956 h 5400136"/>
              <a:gd name="connsiteX14" fmla="*/ 2274497 w 3561431"/>
              <a:gd name="connsiteY14" fmla="*/ 3115733 h 5400136"/>
              <a:gd name="connsiteX15" fmla="*/ 2308364 w 3561431"/>
              <a:gd name="connsiteY15" fmla="*/ 3307645 h 5400136"/>
              <a:gd name="connsiteX16" fmla="*/ 2274497 w 3561431"/>
              <a:gd name="connsiteY16" fmla="*/ 3522134 h 5400136"/>
              <a:gd name="connsiteX17" fmla="*/ 2082586 w 3561431"/>
              <a:gd name="connsiteY17" fmla="*/ 3680178 h 5400136"/>
              <a:gd name="connsiteX18" fmla="*/ 1789075 w 3561431"/>
              <a:gd name="connsiteY18" fmla="*/ 3815645 h 5400136"/>
              <a:gd name="connsiteX19" fmla="*/ 1597164 w 3561431"/>
              <a:gd name="connsiteY19" fmla="*/ 3883378 h 5400136"/>
              <a:gd name="connsiteX20" fmla="*/ 1281074 w 3561431"/>
              <a:gd name="connsiteY20" fmla="*/ 3905956 h 5400136"/>
              <a:gd name="connsiteX21" fmla="*/ 863386 w 3561431"/>
              <a:gd name="connsiteY21" fmla="*/ 4018844 h 5400136"/>
              <a:gd name="connsiteX22" fmla="*/ 648897 w 3561431"/>
              <a:gd name="connsiteY22" fmla="*/ 4199467 h 5400136"/>
              <a:gd name="connsiteX23" fmla="*/ 456986 w 3561431"/>
              <a:gd name="connsiteY23" fmla="*/ 4436534 h 5400136"/>
              <a:gd name="connsiteX24" fmla="*/ 321519 w 3561431"/>
              <a:gd name="connsiteY24" fmla="*/ 4651023 h 5400136"/>
              <a:gd name="connsiteX25" fmla="*/ 208631 w 3561431"/>
              <a:gd name="connsiteY25" fmla="*/ 4888089 h 5400136"/>
              <a:gd name="connsiteX26" fmla="*/ 140897 w 3561431"/>
              <a:gd name="connsiteY26" fmla="*/ 5068712 h 5400136"/>
              <a:gd name="connsiteX27" fmla="*/ 61875 w 3561431"/>
              <a:gd name="connsiteY27" fmla="*/ 5271912 h 5400136"/>
              <a:gd name="connsiteX28" fmla="*/ 5431 w 3561431"/>
              <a:gd name="connsiteY28" fmla="*/ 5384800 h 5400136"/>
              <a:gd name="connsiteX29" fmla="*/ 5431 w 3561431"/>
              <a:gd name="connsiteY29" fmla="*/ 5396089 h 5400136"/>
              <a:gd name="connsiteX0" fmla="*/ 3561431 w 3561431"/>
              <a:gd name="connsiteY0" fmla="*/ 0 h 5400136"/>
              <a:gd name="connsiteX1" fmla="*/ 2951831 w 3561431"/>
              <a:gd name="connsiteY1" fmla="*/ 248356 h 5400136"/>
              <a:gd name="connsiteX2" fmla="*/ 2488986 w 3561431"/>
              <a:gd name="connsiteY2" fmla="*/ 485423 h 5400136"/>
              <a:gd name="connsiteX3" fmla="*/ 2093875 w 3561431"/>
              <a:gd name="connsiteY3" fmla="*/ 688623 h 5400136"/>
              <a:gd name="connsiteX4" fmla="*/ 1800364 w 3561431"/>
              <a:gd name="connsiteY4" fmla="*/ 914400 h 5400136"/>
              <a:gd name="connsiteX5" fmla="*/ 1563297 w 3561431"/>
              <a:gd name="connsiteY5" fmla="*/ 1128889 h 5400136"/>
              <a:gd name="connsiteX6" fmla="*/ 1427831 w 3561431"/>
              <a:gd name="connsiteY6" fmla="*/ 1354667 h 5400136"/>
              <a:gd name="connsiteX7" fmla="*/ 1348808 w 3561431"/>
              <a:gd name="connsiteY7" fmla="*/ 1603023 h 5400136"/>
              <a:gd name="connsiteX8" fmla="*/ 1348808 w 3561431"/>
              <a:gd name="connsiteY8" fmla="*/ 1885245 h 5400136"/>
              <a:gd name="connsiteX9" fmla="*/ 1439119 w 3561431"/>
              <a:gd name="connsiteY9" fmla="*/ 2133600 h 5400136"/>
              <a:gd name="connsiteX10" fmla="*/ 1631031 w 3561431"/>
              <a:gd name="connsiteY10" fmla="*/ 2370667 h 5400136"/>
              <a:gd name="connsiteX11" fmla="*/ 1822942 w 3561431"/>
              <a:gd name="connsiteY11" fmla="*/ 2528712 h 5400136"/>
              <a:gd name="connsiteX12" fmla="*/ 2014853 w 3561431"/>
              <a:gd name="connsiteY12" fmla="*/ 2698045 h 5400136"/>
              <a:gd name="connsiteX13" fmla="*/ 2161608 w 3561431"/>
              <a:gd name="connsiteY13" fmla="*/ 2889956 h 5400136"/>
              <a:gd name="connsiteX14" fmla="*/ 2274497 w 3561431"/>
              <a:gd name="connsiteY14" fmla="*/ 3115733 h 5400136"/>
              <a:gd name="connsiteX15" fmla="*/ 2308364 w 3561431"/>
              <a:gd name="connsiteY15" fmla="*/ 3307645 h 5400136"/>
              <a:gd name="connsiteX16" fmla="*/ 2274497 w 3561431"/>
              <a:gd name="connsiteY16" fmla="*/ 3522134 h 5400136"/>
              <a:gd name="connsiteX17" fmla="*/ 2082586 w 3561431"/>
              <a:gd name="connsiteY17" fmla="*/ 3680178 h 5400136"/>
              <a:gd name="connsiteX18" fmla="*/ 1868097 w 3561431"/>
              <a:gd name="connsiteY18" fmla="*/ 3793067 h 5400136"/>
              <a:gd name="connsiteX19" fmla="*/ 1597164 w 3561431"/>
              <a:gd name="connsiteY19" fmla="*/ 3883378 h 5400136"/>
              <a:gd name="connsiteX20" fmla="*/ 1281074 w 3561431"/>
              <a:gd name="connsiteY20" fmla="*/ 3905956 h 5400136"/>
              <a:gd name="connsiteX21" fmla="*/ 863386 w 3561431"/>
              <a:gd name="connsiteY21" fmla="*/ 4018844 h 5400136"/>
              <a:gd name="connsiteX22" fmla="*/ 648897 w 3561431"/>
              <a:gd name="connsiteY22" fmla="*/ 4199467 h 5400136"/>
              <a:gd name="connsiteX23" fmla="*/ 456986 w 3561431"/>
              <a:gd name="connsiteY23" fmla="*/ 4436534 h 5400136"/>
              <a:gd name="connsiteX24" fmla="*/ 321519 w 3561431"/>
              <a:gd name="connsiteY24" fmla="*/ 4651023 h 5400136"/>
              <a:gd name="connsiteX25" fmla="*/ 208631 w 3561431"/>
              <a:gd name="connsiteY25" fmla="*/ 4888089 h 5400136"/>
              <a:gd name="connsiteX26" fmla="*/ 140897 w 3561431"/>
              <a:gd name="connsiteY26" fmla="*/ 5068712 h 5400136"/>
              <a:gd name="connsiteX27" fmla="*/ 61875 w 3561431"/>
              <a:gd name="connsiteY27" fmla="*/ 5271912 h 5400136"/>
              <a:gd name="connsiteX28" fmla="*/ 5431 w 3561431"/>
              <a:gd name="connsiteY28" fmla="*/ 5384800 h 5400136"/>
              <a:gd name="connsiteX29" fmla="*/ 5431 w 3561431"/>
              <a:gd name="connsiteY29" fmla="*/ 5396089 h 5400136"/>
              <a:gd name="connsiteX0" fmla="*/ 3556299 w 3556299"/>
              <a:gd name="connsiteY0" fmla="*/ 0 h 5385361"/>
              <a:gd name="connsiteX1" fmla="*/ 2946699 w 3556299"/>
              <a:gd name="connsiteY1" fmla="*/ 248356 h 5385361"/>
              <a:gd name="connsiteX2" fmla="*/ 2483854 w 3556299"/>
              <a:gd name="connsiteY2" fmla="*/ 485423 h 5385361"/>
              <a:gd name="connsiteX3" fmla="*/ 2088743 w 3556299"/>
              <a:gd name="connsiteY3" fmla="*/ 688623 h 5385361"/>
              <a:gd name="connsiteX4" fmla="*/ 1795232 w 3556299"/>
              <a:gd name="connsiteY4" fmla="*/ 914400 h 5385361"/>
              <a:gd name="connsiteX5" fmla="*/ 1558165 w 3556299"/>
              <a:gd name="connsiteY5" fmla="*/ 1128889 h 5385361"/>
              <a:gd name="connsiteX6" fmla="*/ 1422699 w 3556299"/>
              <a:gd name="connsiteY6" fmla="*/ 1354667 h 5385361"/>
              <a:gd name="connsiteX7" fmla="*/ 1343676 w 3556299"/>
              <a:gd name="connsiteY7" fmla="*/ 1603023 h 5385361"/>
              <a:gd name="connsiteX8" fmla="*/ 1343676 w 3556299"/>
              <a:gd name="connsiteY8" fmla="*/ 1885245 h 5385361"/>
              <a:gd name="connsiteX9" fmla="*/ 1433987 w 3556299"/>
              <a:gd name="connsiteY9" fmla="*/ 2133600 h 5385361"/>
              <a:gd name="connsiteX10" fmla="*/ 1625899 w 3556299"/>
              <a:gd name="connsiteY10" fmla="*/ 2370667 h 5385361"/>
              <a:gd name="connsiteX11" fmla="*/ 1817810 w 3556299"/>
              <a:gd name="connsiteY11" fmla="*/ 2528712 h 5385361"/>
              <a:gd name="connsiteX12" fmla="*/ 2009721 w 3556299"/>
              <a:gd name="connsiteY12" fmla="*/ 2698045 h 5385361"/>
              <a:gd name="connsiteX13" fmla="*/ 2156476 w 3556299"/>
              <a:gd name="connsiteY13" fmla="*/ 2889956 h 5385361"/>
              <a:gd name="connsiteX14" fmla="*/ 2269365 w 3556299"/>
              <a:gd name="connsiteY14" fmla="*/ 3115733 h 5385361"/>
              <a:gd name="connsiteX15" fmla="*/ 2303232 w 3556299"/>
              <a:gd name="connsiteY15" fmla="*/ 3307645 h 5385361"/>
              <a:gd name="connsiteX16" fmla="*/ 2269365 w 3556299"/>
              <a:gd name="connsiteY16" fmla="*/ 3522134 h 5385361"/>
              <a:gd name="connsiteX17" fmla="*/ 2077454 w 3556299"/>
              <a:gd name="connsiteY17" fmla="*/ 3680178 h 5385361"/>
              <a:gd name="connsiteX18" fmla="*/ 1862965 w 3556299"/>
              <a:gd name="connsiteY18" fmla="*/ 3793067 h 5385361"/>
              <a:gd name="connsiteX19" fmla="*/ 1592032 w 3556299"/>
              <a:gd name="connsiteY19" fmla="*/ 3883378 h 5385361"/>
              <a:gd name="connsiteX20" fmla="*/ 1275942 w 3556299"/>
              <a:gd name="connsiteY20" fmla="*/ 3905956 h 5385361"/>
              <a:gd name="connsiteX21" fmla="*/ 858254 w 3556299"/>
              <a:gd name="connsiteY21" fmla="*/ 4018844 h 5385361"/>
              <a:gd name="connsiteX22" fmla="*/ 643765 w 3556299"/>
              <a:gd name="connsiteY22" fmla="*/ 4199467 h 5385361"/>
              <a:gd name="connsiteX23" fmla="*/ 451854 w 3556299"/>
              <a:gd name="connsiteY23" fmla="*/ 4436534 h 5385361"/>
              <a:gd name="connsiteX24" fmla="*/ 316387 w 3556299"/>
              <a:gd name="connsiteY24" fmla="*/ 4651023 h 5385361"/>
              <a:gd name="connsiteX25" fmla="*/ 203499 w 3556299"/>
              <a:gd name="connsiteY25" fmla="*/ 4888089 h 5385361"/>
              <a:gd name="connsiteX26" fmla="*/ 135765 w 3556299"/>
              <a:gd name="connsiteY26" fmla="*/ 5068712 h 5385361"/>
              <a:gd name="connsiteX27" fmla="*/ 56743 w 3556299"/>
              <a:gd name="connsiteY27" fmla="*/ 5271912 h 5385361"/>
              <a:gd name="connsiteX28" fmla="*/ 299 w 3556299"/>
              <a:gd name="connsiteY28" fmla="*/ 5384800 h 5385361"/>
              <a:gd name="connsiteX29" fmla="*/ 34166 w 3556299"/>
              <a:gd name="connsiteY29" fmla="*/ 5317067 h 5385361"/>
              <a:gd name="connsiteX0" fmla="*/ 3556299 w 3556299"/>
              <a:gd name="connsiteY0" fmla="*/ 0 h 5385361"/>
              <a:gd name="connsiteX1" fmla="*/ 2946699 w 3556299"/>
              <a:gd name="connsiteY1" fmla="*/ 248356 h 5385361"/>
              <a:gd name="connsiteX2" fmla="*/ 2483854 w 3556299"/>
              <a:gd name="connsiteY2" fmla="*/ 485423 h 5385361"/>
              <a:gd name="connsiteX3" fmla="*/ 2088743 w 3556299"/>
              <a:gd name="connsiteY3" fmla="*/ 688623 h 5385361"/>
              <a:gd name="connsiteX4" fmla="*/ 1795232 w 3556299"/>
              <a:gd name="connsiteY4" fmla="*/ 914400 h 5385361"/>
              <a:gd name="connsiteX5" fmla="*/ 1558165 w 3556299"/>
              <a:gd name="connsiteY5" fmla="*/ 1128889 h 5385361"/>
              <a:gd name="connsiteX6" fmla="*/ 1422699 w 3556299"/>
              <a:gd name="connsiteY6" fmla="*/ 1354667 h 5385361"/>
              <a:gd name="connsiteX7" fmla="*/ 1343676 w 3556299"/>
              <a:gd name="connsiteY7" fmla="*/ 1603023 h 5385361"/>
              <a:gd name="connsiteX8" fmla="*/ 1343676 w 3556299"/>
              <a:gd name="connsiteY8" fmla="*/ 1885245 h 5385361"/>
              <a:gd name="connsiteX9" fmla="*/ 1433987 w 3556299"/>
              <a:gd name="connsiteY9" fmla="*/ 2133600 h 5385361"/>
              <a:gd name="connsiteX10" fmla="*/ 1625899 w 3556299"/>
              <a:gd name="connsiteY10" fmla="*/ 2370667 h 5385361"/>
              <a:gd name="connsiteX11" fmla="*/ 1817810 w 3556299"/>
              <a:gd name="connsiteY11" fmla="*/ 2528712 h 5385361"/>
              <a:gd name="connsiteX12" fmla="*/ 2009721 w 3556299"/>
              <a:gd name="connsiteY12" fmla="*/ 2698045 h 5385361"/>
              <a:gd name="connsiteX13" fmla="*/ 2156476 w 3556299"/>
              <a:gd name="connsiteY13" fmla="*/ 2889956 h 5385361"/>
              <a:gd name="connsiteX14" fmla="*/ 2269365 w 3556299"/>
              <a:gd name="connsiteY14" fmla="*/ 3115733 h 5385361"/>
              <a:gd name="connsiteX15" fmla="*/ 2303232 w 3556299"/>
              <a:gd name="connsiteY15" fmla="*/ 3307645 h 5385361"/>
              <a:gd name="connsiteX16" fmla="*/ 2269365 w 3556299"/>
              <a:gd name="connsiteY16" fmla="*/ 3522134 h 5385361"/>
              <a:gd name="connsiteX17" fmla="*/ 2077454 w 3556299"/>
              <a:gd name="connsiteY17" fmla="*/ 3680178 h 5385361"/>
              <a:gd name="connsiteX18" fmla="*/ 1862965 w 3556299"/>
              <a:gd name="connsiteY18" fmla="*/ 3793067 h 5385361"/>
              <a:gd name="connsiteX19" fmla="*/ 1592032 w 3556299"/>
              <a:gd name="connsiteY19" fmla="*/ 3883378 h 5385361"/>
              <a:gd name="connsiteX20" fmla="*/ 1185631 w 3556299"/>
              <a:gd name="connsiteY20" fmla="*/ 3917245 h 5385361"/>
              <a:gd name="connsiteX21" fmla="*/ 858254 w 3556299"/>
              <a:gd name="connsiteY21" fmla="*/ 4018844 h 5385361"/>
              <a:gd name="connsiteX22" fmla="*/ 643765 w 3556299"/>
              <a:gd name="connsiteY22" fmla="*/ 4199467 h 5385361"/>
              <a:gd name="connsiteX23" fmla="*/ 451854 w 3556299"/>
              <a:gd name="connsiteY23" fmla="*/ 4436534 h 5385361"/>
              <a:gd name="connsiteX24" fmla="*/ 316387 w 3556299"/>
              <a:gd name="connsiteY24" fmla="*/ 4651023 h 5385361"/>
              <a:gd name="connsiteX25" fmla="*/ 203499 w 3556299"/>
              <a:gd name="connsiteY25" fmla="*/ 4888089 h 5385361"/>
              <a:gd name="connsiteX26" fmla="*/ 135765 w 3556299"/>
              <a:gd name="connsiteY26" fmla="*/ 5068712 h 5385361"/>
              <a:gd name="connsiteX27" fmla="*/ 56743 w 3556299"/>
              <a:gd name="connsiteY27" fmla="*/ 5271912 h 5385361"/>
              <a:gd name="connsiteX28" fmla="*/ 299 w 3556299"/>
              <a:gd name="connsiteY28" fmla="*/ 5384800 h 5385361"/>
              <a:gd name="connsiteX29" fmla="*/ 34166 w 3556299"/>
              <a:gd name="connsiteY29" fmla="*/ 5317067 h 5385361"/>
              <a:gd name="connsiteX0" fmla="*/ 3556299 w 3556299"/>
              <a:gd name="connsiteY0" fmla="*/ 0 h 5385361"/>
              <a:gd name="connsiteX1" fmla="*/ 2946699 w 3556299"/>
              <a:gd name="connsiteY1" fmla="*/ 248356 h 5385361"/>
              <a:gd name="connsiteX2" fmla="*/ 2483854 w 3556299"/>
              <a:gd name="connsiteY2" fmla="*/ 485423 h 5385361"/>
              <a:gd name="connsiteX3" fmla="*/ 2088743 w 3556299"/>
              <a:gd name="connsiteY3" fmla="*/ 688623 h 5385361"/>
              <a:gd name="connsiteX4" fmla="*/ 1795232 w 3556299"/>
              <a:gd name="connsiteY4" fmla="*/ 914400 h 5385361"/>
              <a:gd name="connsiteX5" fmla="*/ 1558165 w 3556299"/>
              <a:gd name="connsiteY5" fmla="*/ 1128889 h 5385361"/>
              <a:gd name="connsiteX6" fmla="*/ 1422699 w 3556299"/>
              <a:gd name="connsiteY6" fmla="*/ 1354667 h 5385361"/>
              <a:gd name="connsiteX7" fmla="*/ 1343676 w 3556299"/>
              <a:gd name="connsiteY7" fmla="*/ 1603023 h 5385361"/>
              <a:gd name="connsiteX8" fmla="*/ 1343676 w 3556299"/>
              <a:gd name="connsiteY8" fmla="*/ 1885245 h 5385361"/>
              <a:gd name="connsiteX9" fmla="*/ 1433987 w 3556299"/>
              <a:gd name="connsiteY9" fmla="*/ 2133600 h 5385361"/>
              <a:gd name="connsiteX10" fmla="*/ 1625899 w 3556299"/>
              <a:gd name="connsiteY10" fmla="*/ 2370667 h 5385361"/>
              <a:gd name="connsiteX11" fmla="*/ 1817810 w 3556299"/>
              <a:gd name="connsiteY11" fmla="*/ 2528712 h 5385361"/>
              <a:gd name="connsiteX12" fmla="*/ 2009721 w 3556299"/>
              <a:gd name="connsiteY12" fmla="*/ 2698045 h 5385361"/>
              <a:gd name="connsiteX13" fmla="*/ 2156476 w 3556299"/>
              <a:gd name="connsiteY13" fmla="*/ 2889956 h 5385361"/>
              <a:gd name="connsiteX14" fmla="*/ 2269365 w 3556299"/>
              <a:gd name="connsiteY14" fmla="*/ 3115733 h 5385361"/>
              <a:gd name="connsiteX15" fmla="*/ 2303232 w 3556299"/>
              <a:gd name="connsiteY15" fmla="*/ 3307645 h 5385361"/>
              <a:gd name="connsiteX16" fmla="*/ 2269365 w 3556299"/>
              <a:gd name="connsiteY16" fmla="*/ 3522134 h 5385361"/>
              <a:gd name="connsiteX17" fmla="*/ 2077454 w 3556299"/>
              <a:gd name="connsiteY17" fmla="*/ 3680178 h 5385361"/>
              <a:gd name="connsiteX18" fmla="*/ 1862965 w 3556299"/>
              <a:gd name="connsiteY18" fmla="*/ 3793067 h 5385361"/>
              <a:gd name="connsiteX19" fmla="*/ 1538766 w 3556299"/>
              <a:gd name="connsiteY19" fmla="*/ 3883378 h 5385361"/>
              <a:gd name="connsiteX20" fmla="*/ 1185631 w 3556299"/>
              <a:gd name="connsiteY20" fmla="*/ 3917245 h 5385361"/>
              <a:gd name="connsiteX21" fmla="*/ 858254 w 3556299"/>
              <a:gd name="connsiteY21" fmla="*/ 4018844 h 5385361"/>
              <a:gd name="connsiteX22" fmla="*/ 643765 w 3556299"/>
              <a:gd name="connsiteY22" fmla="*/ 4199467 h 5385361"/>
              <a:gd name="connsiteX23" fmla="*/ 451854 w 3556299"/>
              <a:gd name="connsiteY23" fmla="*/ 4436534 h 5385361"/>
              <a:gd name="connsiteX24" fmla="*/ 316387 w 3556299"/>
              <a:gd name="connsiteY24" fmla="*/ 4651023 h 5385361"/>
              <a:gd name="connsiteX25" fmla="*/ 203499 w 3556299"/>
              <a:gd name="connsiteY25" fmla="*/ 4888089 h 5385361"/>
              <a:gd name="connsiteX26" fmla="*/ 135765 w 3556299"/>
              <a:gd name="connsiteY26" fmla="*/ 5068712 h 5385361"/>
              <a:gd name="connsiteX27" fmla="*/ 56743 w 3556299"/>
              <a:gd name="connsiteY27" fmla="*/ 5271912 h 5385361"/>
              <a:gd name="connsiteX28" fmla="*/ 299 w 3556299"/>
              <a:gd name="connsiteY28" fmla="*/ 5384800 h 5385361"/>
              <a:gd name="connsiteX29" fmla="*/ 34166 w 3556299"/>
              <a:gd name="connsiteY29" fmla="*/ 5317067 h 5385361"/>
              <a:gd name="connsiteX0" fmla="*/ 3556299 w 3556299"/>
              <a:gd name="connsiteY0" fmla="*/ 0 h 5385361"/>
              <a:gd name="connsiteX1" fmla="*/ 2946699 w 3556299"/>
              <a:gd name="connsiteY1" fmla="*/ 248356 h 5385361"/>
              <a:gd name="connsiteX2" fmla="*/ 2483854 w 3556299"/>
              <a:gd name="connsiteY2" fmla="*/ 485423 h 5385361"/>
              <a:gd name="connsiteX3" fmla="*/ 2201865 w 3556299"/>
              <a:gd name="connsiteY3" fmla="*/ 820599 h 5385361"/>
              <a:gd name="connsiteX4" fmla="*/ 1795232 w 3556299"/>
              <a:gd name="connsiteY4" fmla="*/ 914400 h 5385361"/>
              <a:gd name="connsiteX5" fmla="*/ 1558165 w 3556299"/>
              <a:gd name="connsiteY5" fmla="*/ 1128889 h 5385361"/>
              <a:gd name="connsiteX6" fmla="*/ 1422699 w 3556299"/>
              <a:gd name="connsiteY6" fmla="*/ 1354667 h 5385361"/>
              <a:gd name="connsiteX7" fmla="*/ 1343676 w 3556299"/>
              <a:gd name="connsiteY7" fmla="*/ 1603023 h 5385361"/>
              <a:gd name="connsiteX8" fmla="*/ 1343676 w 3556299"/>
              <a:gd name="connsiteY8" fmla="*/ 1885245 h 5385361"/>
              <a:gd name="connsiteX9" fmla="*/ 1433987 w 3556299"/>
              <a:gd name="connsiteY9" fmla="*/ 2133600 h 5385361"/>
              <a:gd name="connsiteX10" fmla="*/ 1625899 w 3556299"/>
              <a:gd name="connsiteY10" fmla="*/ 2370667 h 5385361"/>
              <a:gd name="connsiteX11" fmla="*/ 1817810 w 3556299"/>
              <a:gd name="connsiteY11" fmla="*/ 2528712 h 5385361"/>
              <a:gd name="connsiteX12" fmla="*/ 2009721 w 3556299"/>
              <a:gd name="connsiteY12" fmla="*/ 2698045 h 5385361"/>
              <a:gd name="connsiteX13" fmla="*/ 2156476 w 3556299"/>
              <a:gd name="connsiteY13" fmla="*/ 2889956 h 5385361"/>
              <a:gd name="connsiteX14" fmla="*/ 2269365 w 3556299"/>
              <a:gd name="connsiteY14" fmla="*/ 3115733 h 5385361"/>
              <a:gd name="connsiteX15" fmla="*/ 2303232 w 3556299"/>
              <a:gd name="connsiteY15" fmla="*/ 3307645 h 5385361"/>
              <a:gd name="connsiteX16" fmla="*/ 2269365 w 3556299"/>
              <a:gd name="connsiteY16" fmla="*/ 3522134 h 5385361"/>
              <a:gd name="connsiteX17" fmla="*/ 2077454 w 3556299"/>
              <a:gd name="connsiteY17" fmla="*/ 3680178 h 5385361"/>
              <a:gd name="connsiteX18" fmla="*/ 1862965 w 3556299"/>
              <a:gd name="connsiteY18" fmla="*/ 3793067 h 5385361"/>
              <a:gd name="connsiteX19" fmla="*/ 1538766 w 3556299"/>
              <a:gd name="connsiteY19" fmla="*/ 3883378 h 5385361"/>
              <a:gd name="connsiteX20" fmla="*/ 1185631 w 3556299"/>
              <a:gd name="connsiteY20" fmla="*/ 3917245 h 5385361"/>
              <a:gd name="connsiteX21" fmla="*/ 858254 w 3556299"/>
              <a:gd name="connsiteY21" fmla="*/ 4018844 h 5385361"/>
              <a:gd name="connsiteX22" fmla="*/ 643765 w 3556299"/>
              <a:gd name="connsiteY22" fmla="*/ 4199467 h 5385361"/>
              <a:gd name="connsiteX23" fmla="*/ 451854 w 3556299"/>
              <a:gd name="connsiteY23" fmla="*/ 4436534 h 5385361"/>
              <a:gd name="connsiteX24" fmla="*/ 316387 w 3556299"/>
              <a:gd name="connsiteY24" fmla="*/ 4651023 h 5385361"/>
              <a:gd name="connsiteX25" fmla="*/ 203499 w 3556299"/>
              <a:gd name="connsiteY25" fmla="*/ 4888089 h 5385361"/>
              <a:gd name="connsiteX26" fmla="*/ 135765 w 3556299"/>
              <a:gd name="connsiteY26" fmla="*/ 5068712 h 5385361"/>
              <a:gd name="connsiteX27" fmla="*/ 56743 w 3556299"/>
              <a:gd name="connsiteY27" fmla="*/ 5271912 h 5385361"/>
              <a:gd name="connsiteX28" fmla="*/ 299 w 3556299"/>
              <a:gd name="connsiteY28" fmla="*/ 5384800 h 5385361"/>
              <a:gd name="connsiteX29" fmla="*/ 34166 w 3556299"/>
              <a:gd name="connsiteY29" fmla="*/ 5317067 h 5385361"/>
              <a:gd name="connsiteX0" fmla="*/ 3556299 w 3556299"/>
              <a:gd name="connsiteY0" fmla="*/ 0 h 5385361"/>
              <a:gd name="connsiteX1" fmla="*/ 2946699 w 3556299"/>
              <a:gd name="connsiteY1" fmla="*/ 248356 h 5385361"/>
              <a:gd name="connsiteX2" fmla="*/ 2578122 w 3556299"/>
              <a:gd name="connsiteY2" fmla="*/ 579691 h 5385361"/>
              <a:gd name="connsiteX3" fmla="*/ 2201865 w 3556299"/>
              <a:gd name="connsiteY3" fmla="*/ 820599 h 5385361"/>
              <a:gd name="connsiteX4" fmla="*/ 1795232 w 3556299"/>
              <a:gd name="connsiteY4" fmla="*/ 914400 h 5385361"/>
              <a:gd name="connsiteX5" fmla="*/ 1558165 w 3556299"/>
              <a:gd name="connsiteY5" fmla="*/ 1128889 h 5385361"/>
              <a:gd name="connsiteX6" fmla="*/ 1422699 w 3556299"/>
              <a:gd name="connsiteY6" fmla="*/ 1354667 h 5385361"/>
              <a:gd name="connsiteX7" fmla="*/ 1343676 w 3556299"/>
              <a:gd name="connsiteY7" fmla="*/ 1603023 h 5385361"/>
              <a:gd name="connsiteX8" fmla="*/ 1343676 w 3556299"/>
              <a:gd name="connsiteY8" fmla="*/ 1885245 h 5385361"/>
              <a:gd name="connsiteX9" fmla="*/ 1433987 w 3556299"/>
              <a:gd name="connsiteY9" fmla="*/ 2133600 h 5385361"/>
              <a:gd name="connsiteX10" fmla="*/ 1625899 w 3556299"/>
              <a:gd name="connsiteY10" fmla="*/ 2370667 h 5385361"/>
              <a:gd name="connsiteX11" fmla="*/ 1817810 w 3556299"/>
              <a:gd name="connsiteY11" fmla="*/ 2528712 h 5385361"/>
              <a:gd name="connsiteX12" fmla="*/ 2009721 w 3556299"/>
              <a:gd name="connsiteY12" fmla="*/ 2698045 h 5385361"/>
              <a:gd name="connsiteX13" fmla="*/ 2156476 w 3556299"/>
              <a:gd name="connsiteY13" fmla="*/ 2889956 h 5385361"/>
              <a:gd name="connsiteX14" fmla="*/ 2269365 w 3556299"/>
              <a:gd name="connsiteY14" fmla="*/ 3115733 h 5385361"/>
              <a:gd name="connsiteX15" fmla="*/ 2303232 w 3556299"/>
              <a:gd name="connsiteY15" fmla="*/ 3307645 h 5385361"/>
              <a:gd name="connsiteX16" fmla="*/ 2269365 w 3556299"/>
              <a:gd name="connsiteY16" fmla="*/ 3522134 h 5385361"/>
              <a:gd name="connsiteX17" fmla="*/ 2077454 w 3556299"/>
              <a:gd name="connsiteY17" fmla="*/ 3680178 h 5385361"/>
              <a:gd name="connsiteX18" fmla="*/ 1862965 w 3556299"/>
              <a:gd name="connsiteY18" fmla="*/ 3793067 h 5385361"/>
              <a:gd name="connsiteX19" fmla="*/ 1538766 w 3556299"/>
              <a:gd name="connsiteY19" fmla="*/ 3883378 h 5385361"/>
              <a:gd name="connsiteX20" fmla="*/ 1185631 w 3556299"/>
              <a:gd name="connsiteY20" fmla="*/ 3917245 h 5385361"/>
              <a:gd name="connsiteX21" fmla="*/ 858254 w 3556299"/>
              <a:gd name="connsiteY21" fmla="*/ 4018844 h 5385361"/>
              <a:gd name="connsiteX22" fmla="*/ 643765 w 3556299"/>
              <a:gd name="connsiteY22" fmla="*/ 4199467 h 5385361"/>
              <a:gd name="connsiteX23" fmla="*/ 451854 w 3556299"/>
              <a:gd name="connsiteY23" fmla="*/ 4436534 h 5385361"/>
              <a:gd name="connsiteX24" fmla="*/ 316387 w 3556299"/>
              <a:gd name="connsiteY24" fmla="*/ 4651023 h 5385361"/>
              <a:gd name="connsiteX25" fmla="*/ 203499 w 3556299"/>
              <a:gd name="connsiteY25" fmla="*/ 4888089 h 5385361"/>
              <a:gd name="connsiteX26" fmla="*/ 135765 w 3556299"/>
              <a:gd name="connsiteY26" fmla="*/ 5068712 h 5385361"/>
              <a:gd name="connsiteX27" fmla="*/ 56743 w 3556299"/>
              <a:gd name="connsiteY27" fmla="*/ 5271912 h 5385361"/>
              <a:gd name="connsiteX28" fmla="*/ 299 w 3556299"/>
              <a:gd name="connsiteY28" fmla="*/ 5384800 h 5385361"/>
              <a:gd name="connsiteX29" fmla="*/ 34166 w 3556299"/>
              <a:gd name="connsiteY29" fmla="*/ 5317067 h 5385361"/>
              <a:gd name="connsiteX0" fmla="*/ 3556299 w 3556299"/>
              <a:gd name="connsiteY0" fmla="*/ 0 h 5385361"/>
              <a:gd name="connsiteX1" fmla="*/ 2993833 w 3556299"/>
              <a:gd name="connsiteY1" fmla="*/ 304917 h 5385361"/>
              <a:gd name="connsiteX2" fmla="*/ 2578122 w 3556299"/>
              <a:gd name="connsiteY2" fmla="*/ 579691 h 5385361"/>
              <a:gd name="connsiteX3" fmla="*/ 2201865 w 3556299"/>
              <a:gd name="connsiteY3" fmla="*/ 820599 h 5385361"/>
              <a:gd name="connsiteX4" fmla="*/ 1795232 w 3556299"/>
              <a:gd name="connsiteY4" fmla="*/ 914400 h 5385361"/>
              <a:gd name="connsiteX5" fmla="*/ 1558165 w 3556299"/>
              <a:gd name="connsiteY5" fmla="*/ 1128889 h 5385361"/>
              <a:gd name="connsiteX6" fmla="*/ 1422699 w 3556299"/>
              <a:gd name="connsiteY6" fmla="*/ 1354667 h 5385361"/>
              <a:gd name="connsiteX7" fmla="*/ 1343676 w 3556299"/>
              <a:gd name="connsiteY7" fmla="*/ 1603023 h 5385361"/>
              <a:gd name="connsiteX8" fmla="*/ 1343676 w 3556299"/>
              <a:gd name="connsiteY8" fmla="*/ 1885245 h 5385361"/>
              <a:gd name="connsiteX9" fmla="*/ 1433987 w 3556299"/>
              <a:gd name="connsiteY9" fmla="*/ 2133600 h 5385361"/>
              <a:gd name="connsiteX10" fmla="*/ 1625899 w 3556299"/>
              <a:gd name="connsiteY10" fmla="*/ 2370667 h 5385361"/>
              <a:gd name="connsiteX11" fmla="*/ 1817810 w 3556299"/>
              <a:gd name="connsiteY11" fmla="*/ 2528712 h 5385361"/>
              <a:gd name="connsiteX12" fmla="*/ 2009721 w 3556299"/>
              <a:gd name="connsiteY12" fmla="*/ 2698045 h 5385361"/>
              <a:gd name="connsiteX13" fmla="*/ 2156476 w 3556299"/>
              <a:gd name="connsiteY13" fmla="*/ 2889956 h 5385361"/>
              <a:gd name="connsiteX14" fmla="*/ 2269365 w 3556299"/>
              <a:gd name="connsiteY14" fmla="*/ 3115733 h 5385361"/>
              <a:gd name="connsiteX15" fmla="*/ 2303232 w 3556299"/>
              <a:gd name="connsiteY15" fmla="*/ 3307645 h 5385361"/>
              <a:gd name="connsiteX16" fmla="*/ 2269365 w 3556299"/>
              <a:gd name="connsiteY16" fmla="*/ 3522134 h 5385361"/>
              <a:gd name="connsiteX17" fmla="*/ 2077454 w 3556299"/>
              <a:gd name="connsiteY17" fmla="*/ 3680178 h 5385361"/>
              <a:gd name="connsiteX18" fmla="*/ 1862965 w 3556299"/>
              <a:gd name="connsiteY18" fmla="*/ 3793067 h 5385361"/>
              <a:gd name="connsiteX19" fmla="*/ 1538766 w 3556299"/>
              <a:gd name="connsiteY19" fmla="*/ 3883378 h 5385361"/>
              <a:gd name="connsiteX20" fmla="*/ 1185631 w 3556299"/>
              <a:gd name="connsiteY20" fmla="*/ 3917245 h 5385361"/>
              <a:gd name="connsiteX21" fmla="*/ 858254 w 3556299"/>
              <a:gd name="connsiteY21" fmla="*/ 4018844 h 5385361"/>
              <a:gd name="connsiteX22" fmla="*/ 643765 w 3556299"/>
              <a:gd name="connsiteY22" fmla="*/ 4199467 h 5385361"/>
              <a:gd name="connsiteX23" fmla="*/ 451854 w 3556299"/>
              <a:gd name="connsiteY23" fmla="*/ 4436534 h 5385361"/>
              <a:gd name="connsiteX24" fmla="*/ 316387 w 3556299"/>
              <a:gd name="connsiteY24" fmla="*/ 4651023 h 5385361"/>
              <a:gd name="connsiteX25" fmla="*/ 203499 w 3556299"/>
              <a:gd name="connsiteY25" fmla="*/ 4888089 h 5385361"/>
              <a:gd name="connsiteX26" fmla="*/ 135765 w 3556299"/>
              <a:gd name="connsiteY26" fmla="*/ 5068712 h 5385361"/>
              <a:gd name="connsiteX27" fmla="*/ 56743 w 3556299"/>
              <a:gd name="connsiteY27" fmla="*/ 5271912 h 5385361"/>
              <a:gd name="connsiteX28" fmla="*/ 299 w 3556299"/>
              <a:gd name="connsiteY28" fmla="*/ 5384800 h 5385361"/>
              <a:gd name="connsiteX29" fmla="*/ 34166 w 3556299"/>
              <a:gd name="connsiteY29" fmla="*/ 5317067 h 5385361"/>
              <a:gd name="connsiteX0" fmla="*/ 3556299 w 3556299"/>
              <a:gd name="connsiteY0" fmla="*/ 0 h 5385361"/>
              <a:gd name="connsiteX1" fmla="*/ 3324887 w 3556299"/>
              <a:gd name="connsiteY1" fmla="*/ 114768 h 5385361"/>
              <a:gd name="connsiteX2" fmla="*/ 2993833 w 3556299"/>
              <a:gd name="connsiteY2" fmla="*/ 304917 h 5385361"/>
              <a:gd name="connsiteX3" fmla="*/ 2578122 w 3556299"/>
              <a:gd name="connsiteY3" fmla="*/ 579691 h 5385361"/>
              <a:gd name="connsiteX4" fmla="*/ 2201865 w 3556299"/>
              <a:gd name="connsiteY4" fmla="*/ 820599 h 5385361"/>
              <a:gd name="connsiteX5" fmla="*/ 1795232 w 3556299"/>
              <a:gd name="connsiteY5" fmla="*/ 914400 h 5385361"/>
              <a:gd name="connsiteX6" fmla="*/ 1558165 w 3556299"/>
              <a:gd name="connsiteY6" fmla="*/ 1128889 h 5385361"/>
              <a:gd name="connsiteX7" fmla="*/ 1422699 w 3556299"/>
              <a:gd name="connsiteY7" fmla="*/ 1354667 h 5385361"/>
              <a:gd name="connsiteX8" fmla="*/ 1343676 w 3556299"/>
              <a:gd name="connsiteY8" fmla="*/ 1603023 h 5385361"/>
              <a:gd name="connsiteX9" fmla="*/ 1343676 w 3556299"/>
              <a:gd name="connsiteY9" fmla="*/ 1885245 h 5385361"/>
              <a:gd name="connsiteX10" fmla="*/ 1433987 w 3556299"/>
              <a:gd name="connsiteY10" fmla="*/ 2133600 h 5385361"/>
              <a:gd name="connsiteX11" fmla="*/ 1625899 w 3556299"/>
              <a:gd name="connsiteY11" fmla="*/ 2370667 h 5385361"/>
              <a:gd name="connsiteX12" fmla="*/ 1817810 w 3556299"/>
              <a:gd name="connsiteY12" fmla="*/ 2528712 h 5385361"/>
              <a:gd name="connsiteX13" fmla="*/ 2009721 w 3556299"/>
              <a:gd name="connsiteY13" fmla="*/ 2698045 h 5385361"/>
              <a:gd name="connsiteX14" fmla="*/ 2156476 w 3556299"/>
              <a:gd name="connsiteY14" fmla="*/ 2889956 h 5385361"/>
              <a:gd name="connsiteX15" fmla="*/ 2269365 w 3556299"/>
              <a:gd name="connsiteY15" fmla="*/ 3115733 h 5385361"/>
              <a:gd name="connsiteX16" fmla="*/ 2303232 w 3556299"/>
              <a:gd name="connsiteY16" fmla="*/ 3307645 h 5385361"/>
              <a:gd name="connsiteX17" fmla="*/ 2269365 w 3556299"/>
              <a:gd name="connsiteY17" fmla="*/ 3522134 h 5385361"/>
              <a:gd name="connsiteX18" fmla="*/ 2077454 w 3556299"/>
              <a:gd name="connsiteY18" fmla="*/ 3680178 h 5385361"/>
              <a:gd name="connsiteX19" fmla="*/ 1862965 w 3556299"/>
              <a:gd name="connsiteY19" fmla="*/ 3793067 h 5385361"/>
              <a:gd name="connsiteX20" fmla="*/ 1538766 w 3556299"/>
              <a:gd name="connsiteY20" fmla="*/ 3883378 h 5385361"/>
              <a:gd name="connsiteX21" fmla="*/ 1185631 w 3556299"/>
              <a:gd name="connsiteY21" fmla="*/ 3917245 h 5385361"/>
              <a:gd name="connsiteX22" fmla="*/ 858254 w 3556299"/>
              <a:gd name="connsiteY22" fmla="*/ 4018844 h 5385361"/>
              <a:gd name="connsiteX23" fmla="*/ 643765 w 3556299"/>
              <a:gd name="connsiteY23" fmla="*/ 4199467 h 5385361"/>
              <a:gd name="connsiteX24" fmla="*/ 451854 w 3556299"/>
              <a:gd name="connsiteY24" fmla="*/ 4436534 h 5385361"/>
              <a:gd name="connsiteX25" fmla="*/ 316387 w 3556299"/>
              <a:gd name="connsiteY25" fmla="*/ 4651023 h 5385361"/>
              <a:gd name="connsiteX26" fmla="*/ 203499 w 3556299"/>
              <a:gd name="connsiteY26" fmla="*/ 4888089 h 5385361"/>
              <a:gd name="connsiteX27" fmla="*/ 135765 w 3556299"/>
              <a:gd name="connsiteY27" fmla="*/ 5068712 h 5385361"/>
              <a:gd name="connsiteX28" fmla="*/ 56743 w 3556299"/>
              <a:gd name="connsiteY28" fmla="*/ 5271912 h 5385361"/>
              <a:gd name="connsiteX29" fmla="*/ 299 w 3556299"/>
              <a:gd name="connsiteY29" fmla="*/ 5384800 h 5385361"/>
              <a:gd name="connsiteX30" fmla="*/ 34166 w 3556299"/>
              <a:gd name="connsiteY30" fmla="*/ 5317067 h 5385361"/>
              <a:gd name="connsiteX0" fmla="*/ 3556299 w 3556299"/>
              <a:gd name="connsiteY0" fmla="*/ 0 h 5385361"/>
              <a:gd name="connsiteX1" fmla="*/ 3268326 w 3556299"/>
              <a:gd name="connsiteY1" fmla="*/ 180756 h 5385361"/>
              <a:gd name="connsiteX2" fmla="*/ 2993833 w 3556299"/>
              <a:gd name="connsiteY2" fmla="*/ 304917 h 5385361"/>
              <a:gd name="connsiteX3" fmla="*/ 2578122 w 3556299"/>
              <a:gd name="connsiteY3" fmla="*/ 579691 h 5385361"/>
              <a:gd name="connsiteX4" fmla="*/ 2201865 w 3556299"/>
              <a:gd name="connsiteY4" fmla="*/ 820599 h 5385361"/>
              <a:gd name="connsiteX5" fmla="*/ 1795232 w 3556299"/>
              <a:gd name="connsiteY5" fmla="*/ 914400 h 5385361"/>
              <a:gd name="connsiteX6" fmla="*/ 1558165 w 3556299"/>
              <a:gd name="connsiteY6" fmla="*/ 1128889 h 5385361"/>
              <a:gd name="connsiteX7" fmla="*/ 1422699 w 3556299"/>
              <a:gd name="connsiteY7" fmla="*/ 1354667 h 5385361"/>
              <a:gd name="connsiteX8" fmla="*/ 1343676 w 3556299"/>
              <a:gd name="connsiteY8" fmla="*/ 1603023 h 5385361"/>
              <a:gd name="connsiteX9" fmla="*/ 1343676 w 3556299"/>
              <a:gd name="connsiteY9" fmla="*/ 1885245 h 5385361"/>
              <a:gd name="connsiteX10" fmla="*/ 1433987 w 3556299"/>
              <a:gd name="connsiteY10" fmla="*/ 2133600 h 5385361"/>
              <a:gd name="connsiteX11" fmla="*/ 1625899 w 3556299"/>
              <a:gd name="connsiteY11" fmla="*/ 2370667 h 5385361"/>
              <a:gd name="connsiteX12" fmla="*/ 1817810 w 3556299"/>
              <a:gd name="connsiteY12" fmla="*/ 2528712 h 5385361"/>
              <a:gd name="connsiteX13" fmla="*/ 2009721 w 3556299"/>
              <a:gd name="connsiteY13" fmla="*/ 2698045 h 5385361"/>
              <a:gd name="connsiteX14" fmla="*/ 2156476 w 3556299"/>
              <a:gd name="connsiteY14" fmla="*/ 2889956 h 5385361"/>
              <a:gd name="connsiteX15" fmla="*/ 2269365 w 3556299"/>
              <a:gd name="connsiteY15" fmla="*/ 3115733 h 5385361"/>
              <a:gd name="connsiteX16" fmla="*/ 2303232 w 3556299"/>
              <a:gd name="connsiteY16" fmla="*/ 3307645 h 5385361"/>
              <a:gd name="connsiteX17" fmla="*/ 2269365 w 3556299"/>
              <a:gd name="connsiteY17" fmla="*/ 3522134 h 5385361"/>
              <a:gd name="connsiteX18" fmla="*/ 2077454 w 3556299"/>
              <a:gd name="connsiteY18" fmla="*/ 3680178 h 5385361"/>
              <a:gd name="connsiteX19" fmla="*/ 1862965 w 3556299"/>
              <a:gd name="connsiteY19" fmla="*/ 3793067 h 5385361"/>
              <a:gd name="connsiteX20" fmla="*/ 1538766 w 3556299"/>
              <a:gd name="connsiteY20" fmla="*/ 3883378 h 5385361"/>
              <a:gd name="connsiteX21" fmla="*/ 1185631 w 3556299"/>
              <a:gd name="connsiteY21" fmla="*/ 3917245 h 5385361"/>
              <a:gd name="connsiteX22" fmla="*/ 858254 w 3556299"/>
              <a:gd name="connsiteY22" fmla="*/ 4018844 h 5385361"/>
              <a:gd name="connsiteX23" fmla="*/ 643765 w 3556299"/>
              <a:gd name="connsiteY23" fmla="*/ 4199467 h 5385361"/>
              <a:gd name="connsiteX24" fmla="*/ 451854 w 3556299"/>
              <a:gd name="connsiteY24" fmla="*/ 4436534 h 5385361"/>
              <a:gd name="connsiteX25" fmla="*/ 316387 w 3556299"/>
              <a:gd name="connsiteY25" fmla="*/ 4651023 h 5385361"/>
              <a:gd name="connsiteX26" fmla="*/ 203499 w 3556299"/>
              <a:gd name="connsiteY26" fmla="*/ 4888089 h 5385361"/>
              <a:gd name="connsiteX27" fmla="*/ 135765 w 3556299"/>
              <a:gd name="connsiteY27" fmla="*/ 5068712 h 5385361"/>
              <a:gd name="connsiteX28" fmla="*/ 56743 w 3556299"/>
              <a:gd name="connsiteY28" fmla="*/ 5271912 h 5385361"/>
              <a:gd name="connsiteX29" fmla="*/ 299 w 3556299"/>
              <a:gd name="connsiteY29" fmla="*/ 5384800 h 5385361"/>
              <a:gd name="connsiteX30" fmla="*/ 34166 w 3556299"/>
              <a:gd name="connsiteY30" fmla="*/ 5317067 h 5385361"/>
              <a:gd name="connsiteX0" fmla="*/ 3556299 w 3556299"/>
              <a:gd name="connsiteY0" fmla="*/ 0 h 5385361"/>
              <a:gd name="connsiteX1" fmla="*/ 3268326 w 3556299"/>
              <a:gd name="connsiteY1" fmla="*/ 180756 h 5385361"/>
              <a:gd name="connsiteX2" fmla="*/ 2984406 w 3556299"/>
              <a:gd name="connsiteY2" fmla="*/ 408612 h 5385361"/>
              <a:gd name="connsiteX3" fmla="*/ 2578122 w 3556299"/>
              <a:gd name="connsiteY3" fmla="*/ 579691 h 5385361"/>
              <a:gd name="connsiteX4" fmla="*/ 2201865 w 3556299"/>
              <a:gd name="connsiteY4" fmla="*/ 820599 h 5385361"/>
              <a:gd name="connsiteX5" fmla="*/ 1795232 w 3556299"/>
              <a:gd name="connsiteY5" fmla="*/ 914400 h 5385361"/>
              <a:gd name="connsiteX6" fmla="*/ 1558165 w 3556299"/>
              <a:gd name="connsiteY6" fmla="*/ 1128889 h 5385361"/>
              <a:gd name="connsiteX7" fmla="*/ 1422699 w 3556299"/>
              <a:gd name="connsiteY7" fmla="*/ 1354667 h 5385361"/>
              <a:gd name="connsiteX8" fmla="*/ 1343676 w 3556299"/>
              <a:gd name="connsiteY8" fmla="*/ 1603023 h 5385361"/>
              <a:gd name="connsiteX9" fmla="*/ 1343676 w 3556299"/>
              <a:gd name="connsiteY9" fmla="*/ 1885245 h 5385361"/>
              <a:gd name="connsiteX10" fmla="*/ 1433987 w 3556299"/>
              <a:gd name="connsiteY10" fmla="*/ 2133600 h 5385361"/>
              <a:gd name="connsiteX11" fmla="*/ 1625899 w 3556299"/>
              <a:gd name="connsiteY11" fmla="*/ 2370667 h 5385361"/>
              <a:gd name="connsiteX12" fmla="*/ 1817810 w 3556299"/>
              <a:gd name="connsiteY12" fmla="*/ 2528712 h 5385361"/>
              <a:gd name="connsiteX13" fmla="*/ 2009721 w 3556299"/>
              <a:gd name="connsiteY13" fmla="*/ 2698045 h 5385361"/>
              <a:gd name="connsiteX14" fmla="*/ 2156476 w 3556299"/>
              <a:gd name="connsiteY14" fmla="*/ 2889956 h 5385361"/>
              <a:gd name="connsiteX15" fmla="*/ 2269365 w 3556299"/>
              <a:gd name="connsiteY15" fmla="*/ 3115733 h 5385361"/>
              <a:gd name="connsiteX16" fmla="*/ 2303232 w 3556299"/>
              <a:gd name="connsiteY16" fmla="*/ 3307645 h 5385361"/>
              <a:gd name="connsiteX17" fmla="*/ 2269365 w 3556299"/>
              <a:gd name="connsiteY17" fmla="*/ 3522134 h 5385361"/>
              <a:gd name="connsiteX18" fmla="*/ 2077454 w 3556299"/>
              <a:gd name="connsiteY18" fmla="*/ 3680178 h 5385361"/>
              <a:gd name="connsiteX19" fmla="*/ 1862965 w 3556299"/>
              <a:gd name="connsiteY19" fmla="*/ 3793067 h 5385361"/>
              <a:gd name="connsiteX20" fmla="*/ 1538766 w 3556299"/>
              <a:gd name="connsiteY20" fmla="*/ 3883378 h 5385361"/>
              <a:gd name="connsiteX21" fmla="*/ 1185631 w 3556299"/>
              <a:gd name="connsiteY21" fmla="*/ 3917245 h 5385361"/>
              <a:gd name="connsiteX22" fmla="*/ 858254 w 3556299"/>
              <a:gd name="connsiteY22" fmla="*/ 4018844 h 5385361"/>
              <a:gd name="connsiteX23" fmla="*/ 643765 w 3556299"/>
              <a:gd name="connsiteY23" fmla="*/ 4199467 h 5385361"/>
              <a:gd name="connsiteX24" fmla="*/ 451854 w 3556299"/>
              <a:gd name="connsiteY24" fmla="*/ 4436534 h 5385361"/>
              <a:gd name="connsiteX25" fmla="*/ 316387 w 3556299"/>
              <a:gd name="connsiteY25" fmla="*/ 4651023 h 5385361"/>
              <a:gd name="connsiteX26" fmla="*/ 203499 w 3556299"/>
              <a:gd name="connsiteY26" fmla="*/ 4888089 h 5385361"/>
              <a:gd name="connsiteX27" fmla="*/ 135765 w 3556299"/>
              <a:gd name="connsiteY27" fmla="*/ 5068712 h 5385361"/>
              <a:gd name="connsiteX28" fmla="*/ 56743 w 3556299"/>
              <a:gd name="connsiteY28" fmla="*/ 5271912 h 5385361"/>
              <a:gd name="connsiteX29" fmla="*/ 299 w 3556299"/>
              <a:gd name="connsiteY29" fmla="*/ 5384800 h 5385361"/>
              <a:gd name="connsiteX30" fmla="*/ 34166 w 3556299"/>
              <a:gd name="connsiteY30" fmla="*/ 5317067 h 5385361"/>
              <a:gd name="connsiteX0" fmla="*/ 3556299 w 3556299"/>
              <a:gd name="connsiteY0" fmla="*/ 0 h 5385361"/>
              <a:gd name="connsiteX1" fmla="*/ 3268326 w 3556299"/>
              <a:gd name="connsiteY1" fmla="*/ 180756 h 5385361"/>
              <a:gd name="connsiteX2" fmla="*/ 2984406 w 3556299"/>
              <a:gd name="connsiteY2" fmla="*/ 408612 h 5385361"/>
              <a:gd name="connsiteX3" fmla="*/ 2625256 w 3556299"/>
              <a:gd name="connsiteY3" fmla="*/ 645678 h 5385361"/>
              <a:gd name="connsiteX4" fmla="*/ 2201865 w 3556299"/>
              <a:gd name="connsiteY4" fmla="*/ 820599 h 5385361"/>
              <a:gd name="connsiteX5" fmla="*/ 1795232 w 3556299"/>
              <a:gd name="connsiteY5" fmla="*/ 914400 h 5385361"/>
              <a:gd name="connsiteX6" fmla="*/ 1558165 w 3556299"/>
              <a:gd name="connsiteY6" fmla="*/ 1128889 h 5385361"/>
              <a:gd name="connsiteX7" fmla="*/ 1422699 w 3556299"/>
              <a:gd name="connsiteY7" fmla="*/ 1354667 h 5385361"/>
              <a:gd name="connsiteX8" fmla="*/ 1343676 w 3556299"/>
              <a:gd name="connsiteY8" fmla="*/ 1603023 h 5385361"/>
              <a:gd name="connsiteX9" fmla="*/ 1343676 w 3556299"/>
              <a:gd name="connsiteY9" fmla="*/ 1885245 h 5385361"/>
              <a:gd name="connsiteX10" fmla="*/ 1433987 w 3556299"/>
              <a:gd name="connsiteY10" fmla="*/ 2133600 h 5385361"/>
              <a:gd name="connsiteX11" fmla="*/ 1625899 w 3556299"/>
              <a:gd name="connsiteY11" fmla="*/ 2370667 h 5385361"/>
              <a:gd name="connsiteX12" fmla="*/ 1817810 w 3556299"/>
              <a:gd name="connsiteY12" fmla="*/ 2528712 h 5385361"/>
              <a:gd name="connsiteX13" fmla="*/ 2009721 w 3556299"/>
              <a:gd name="connsiteY13" fmla="*/ 2698045 h 5385361"/>
              <a:gd name="connsiteX14" fmla="*/ 2156476 w 3556299"/>
              <a:gd name="connsiteY14" fmla="*/ 2889956 h 5385361"/>
              <a:gd name="connsiteX15" fmla="*/ 2269365 w 3556299"/>
              <a:gd name="connsiteY15" fmla="*/ 3115733 h 5385361"/>
              <a:gd name="connsiteX16" fmla="*/ 2303232 w 3556299"/>
              <a:gd name="connsiteY16" fmla="*/ 3307645 h 5385361"/>
              <a:gd name="connsiteX17" fmla="*/ 2269365 w 3556299"/>
              <a:gd name="connsiteY17" fmla="*/ 3522134 h 5385361"/>
              <a:gd name="connsiteX18" fmla="*/ 2077454 w 3556299"/>
              <a:gd name="connsiteY18" fmla="*/ 3680178 h 5385361"/>
              <a:gd name="connsiteX19" fmla="*/ 1862965 w 3556299"/>
              <a:gd name="connsiteY19" fmla="*/ 3793067 h 5385361"/>
              <a:gd name="connsiteX20" fmla="*/ 1538766 w 3556299"/>
              <a:gd name="connsiteY20" fmla="*/ 3883378 h 5385361"/>
              <a:gd name="connsiteX21" fmla="*/ 1185631 w 3556299"/>
              <a:gd name="connsiteY21" fmla="*/ 3917245 h 5385361"/>
              <a:gd name="connsiteX22" fmla="*/ 858254 w 3556299"/>
              <a:gd name="connsiteY22" fmla="*/ 4018844 h 5385361"/>
              <a:gd name="connsiteX23" fmla="*/ 643765 w 3556299"/>
              <a:gd name="connsiteY23" fmla="*/ 4199467 h 5385361"/>
              <a:gd name="connsiteX24" fmla="*/ 451854 w 3556299"/>
              <a:gd name="connsiteY24" fmla="*/ 4436534 h 5385361"/>
              <a:gd name="connsiteX25" fmla="*/ 316387 w 3556299"/>
              <a:gd name="connsiteY25" fmla="*/ 4651023 h 5385361"/>
              <a:gd name="connsiteX26" fmla="*/ 203499 w 3556299"/>
              <a:gd name="connsiteY26" fmla="*/ 4888089 h 5385361"/>
              <a:gd name="connsiteX27" fmla="*/ 135765 w 3556299"/>
              <a:gd name="connsiteY27" fmla="*/ 5068712 h 5385361"/>
              <a:gd name="connsiteX28" fmla="*/ 56743 w 3556299"/>
              <a:gd name="connsiteY28" fmla="*/ 5271912 h 5385361"/>
              <a:gd name="connsiteX29" fmla="*/ 299 w 3556299"/>
              <a:gd name="connsiteY29" fmla="*/ 5384800 h 5385361"/>
              <a:gd name="connsiteX30" fmla="*/ 34166 w 3556299"/>
              <a:gd name="connsiteY30" fmla="*/ 5317067 h 5385361"/>
              <a:gd name="connsiteX0" fmla="*/ 3528019 w 3528019"/>
              <a:gd name="connsiteY0" fmla="*/ 0 h 5432495"/>
              <a:gd name="connsiteX1" fmla="*/ 3268326 w 3528019"/>
              <a:gd name="connsiteY1" fmla="*/ 227890 h 5432495"/>
              <a:gd name="connsiteX2" fmla="*/ 2984406 w 3528019"/>
              <a:gd name="connsiteY2" fmla="*/ 455746 h 5432495"/>
              <a:gd name="connsiteX3" fmla="*/ 2625256 w 3528019"/>
              <a:gd name="connsiteY3" fmla="*/ 692812 h 5432495"/>
              <a:gd name="connsiteX4" fmla="*/ 2201865 w 3528019"/>
              <a:gd name="connsiteY4" fmla="*/ 867733 h 5432495"/>
              <a:gd name="connsiteX5" fmla="*/ 1795232 w 3528019"/>
              <a:gd name="connsiteY5" fmla="*/ 961534 h 5432495"/>
              <a:gd name="connsiteX6" fmla="*/ 1558165 w 3528019"/>
              <a:gd name="connsiteY6" fmla="*/ 1176023 h 5432495"/>
              <a:gd name="connsiteX7" fmla="*/ 1422699 w 3528019"/>
              <a:gd name="connsiteY7" fmla="*/ 1401801 h 5432495"/>
              <a:gd name="connsiteX8" fmla="*/ 1343676 w 3528019"/>
              <a:gd name="connsiteY8" fmla="*/ 1650157 h 5432495"/>
              <a:gd name="connsiteX9" fmla="*/ 1343676 w 3528019"/>
              <a:gd name="connsiteY9" fmla="*/ 1932379 h 5432495"/>
              <a:gd name="connsiteX10" fmla="*/ 1433987 w 3528019"/>
              <a:gd name="connsiteY10" fmla="*/ 2180734 h 5432495"/>
              <a:gd name="connsiteX11" fmla="*/ 1625899 w 3528019"/>
              <a:gd name="connsiteY11" fmla="*/ 2417801 h 5432495"/>
              <a:gd name="connsiteX12" fmla="*/ 1817810 w 3528019"/>
              <a:gd name="connsiteY12" fmla="*/ 2575846 h 5432495"/>
              <a:gd name="connsiteX13" fmla="*/ 2009721 w 3528019"/>
              <a:gd name="connsiteY13" fmla="*/ 2745179 h 5432495"/>
              <a:gd name="connsiteX14" fmla="*/ 2156476 w 3528019"/>
              <a:gd name="connsiteY14" fmla="*/ 2937090 h 5432495"/>
              <a:gd name="connsiteX15" fmla="*/ 2269365 w 3528019"/>
              <a:gd name="connsiteY15" fmla="*/ 3162867 h 5432495"/>
              <a:gd name="connsiteX16" fmla="*/ 2303232 w 3528019"/>
              <a:gd name="connsiteY16" fmla="*/ 3354779 h 5432495"/>
              <a:gd name="connsiteX17" fmla="*/ 2269365 w 3528019"/>
              <a:gd name="connsiteY17" fmla="*/ 3569268 h 5432495"/>
              <a:gd name="connsiteX18" fmla="*/ 2077454 w 3528019"/>
              <a:gd name="connsiteY18" fmla="*/ 3727312 h 5432495"/>
              <a:gd name="connsiteX19" fmla="*/ 1862965 w 3528019"/>
              <a:gd name="connsiteY19" fmla="*/ 3840201 h 5432495"/>
              <a:gd name="connsiteX20" fmla="*/ 1538766 w 3528019"/>
              <a:gd name="connsiteY20" fmla="*/ 3930512 h 5432495"/>
              <a:gd name="connsiteX21" fmla="*/ 1185631 w 3528019"/>
              <a:gd name="connsiteY21" fmla="*/ 3964379 h 5432495"/>
              <a:gd name="connsiteX22" fmla="*/ 858254 w 3528019"/>
              <a:gd name="connsiteY22" fmla="*/ 4065978 h 5432495"/>
              <a:gd name="connsiteX23" fmla="*/ 643765 w 3528019"/>
              <a:gd name="connsiteY23" fmla="*/ 4246601 h 5432495"/>
              <a:gd name="connsiteX24" fmla="*/ 451854 w 3528019"/>
              <a:gd name="connsiteY24" fmla="*/ 4483668 h 5432495"/>
              <a:gd name="connsiteX25" fmla="*/ 316387 w 3528019"/>
              <a:gd name="connsiteY25" fmla="*/ 4698157 h 5432495"/>
              <a:gd name="connsiteX26" fmla="*/ 203499 w 3528019"/>
              <a:gd name="connsiteY26" fmla="*/ 4935223 h 5432495"/>
              <a:gd name="connsiteX27" fmla="*/ 135765 w 3528019"/>
              <a:gd name="connsiteY27" fmla="*/ 5115846 h 5432495"/>
              <a:gd name="connsiteX28" fmla="*/ 56743 w 3528019"/>
              <a:gd name="connsiteY28" fmla="*/ 5319046 h 5432495"/>
              <a:gd name="connsiteX29" fmla="*/ 299 w 3528019"/>
              <a:gd name="connsiteY29" fmla="*/ 5431934 h 5432495"/>
              <a:gd name="connsiteX30" fmla="*/ 34166 w 3528019"/>
              <a:gd name="connsiteY30" fmla="*/ 5364201 h 5432495"/>
              <a:gd name="connsiteX0" fmla="*/ 3528019 w 3528019"/>
              <a:gd name="connsiteY0" fmla="*/ 0 h 5432495"/>
              <a:gd name="connsiteX1" fmla="*/ 3306033 w 3528019"/>
              <a:gd name="connsiteY1" fmla="*/ 284450 h 5432495"/>
              <a:gd name="connsiteX2" fmla="*/ 2984406 w 3528019"/>
              <a:gd name="connsiteY2" fmla="*/ 455746 h 5432495"/>
              <a:gd name="connsiteX3" fmla="*/ 2625256 w 3528019"/>
              <a:gd name="connsiteY3" fmla="*/ 692812 h 5432495"/>
              <a:gd name="connsiteX4" fmla="*/ 2201865 w 3528019"/>
              <a:gd name="connsiteY4" fmla="*/ 867733 h 5432495"/>
              <a:gd name="connsiteX5" fmla="*/ 1795232 w 3528019"/>
              <a:gd name="connsiteY5" fmla="*/ 961534 h 5432495"/>
              <a:gd name="connsiteX6" fmla="*/ 1558165 w 3528019"/>
              <a:gd name="connsiteY6" fmla="*/ 1176023 h 5432495"/>
              <a:gd name="connsiteX7" fmla="*/ 1422699 w 3528019"/>
              <a:gd name="connsiteY7" fmla="*/ 1401801 h 5432495"/>
              <a:gd name="connsiteX8" fmla="*/ 1343676 w 3528019"/>
              <a:gd name="connsiteY8" fmla="*/ 1650157 h 5432495"/>
              <a:gd name="connsiteX9" fmla="*/ 1343676 w 3528019"/>
              <a:gd name="connsiteY9" fmla="*/ 1932379 h 5432495"/>
              <a:gd name="connsiteX10" fmla="*/ 1433987 w 3528019"/>
              <a:gd name="connsiteY10" fmla="*/ 2180734 h 5432495"/>
              <a:gd name="connsiteX11" fmla="*/ 1625899 w 3528019"/>
              <a:gd name="connsiteY11" fmla="*/ 2417801 h 5432495"/>
              <a:gd name="connsiteX12" fmla="*/ 1817810 w 3528019"/>
              <a:gd name="connsiteY12" fmla="*/ 2575846 h 5432495"/>
              <a:gd name="connsiteX13" fmla="*/ 2009721 w 3528019"/>
              <a:gd name="connsiteY13" fmla="*/ 2745179 h 5432495"/>
              <a:gd name="connsiteX14" fmla="*/ 2156476 w 3528019"/>
              <a:gd name="connsiteY14" fmla="*/ 2937090 h 5432495"/>
              <a:gd name="connsiteX15" fmla="*/ 2269365 w 3528019"/>
              <a:gd name="connsiteY15" fmla="*/ 3162867 h 5432495"/>
              <a:gd name="connsiteX16" fmla="*/ 2303232 w 3528019"/>
              <a:gd name="connsiteY16" fmla="*/ 3354779 h 5432495"/>
              <a:gd name="connsiteX17" fmla="*/ 2269365 w 3528019"/>
              <a:gd name="connsiteY17" fmla="*/ 3569268 h 5432495"/>
              <a:gd name="connsiteX18" fmla="*/ 2077454 w 3528019"/>
              <a:gd name="connsiteY18" fmla="*/ 3727312 h 5432495"/>
              <a:gd name="connsiteX19" fmla="*/ 1862965 w 3528019"/>
              <a:gd name="connsiteY19" fmla="*/ 3840201 h 5432495"/>
              <a:gd name="connsiteX20" fmla="*/ 1538766 w 3528019"/>
              <a:gd name="connsiteY20" fmla="*/ 3930512 h 5432495"/>
              <a:gd name="connsiteX21" fmla="*/ 1185631 w 3528019"/>
              <a:gd name="connsiteY21" fmla="*/ 3964379 h 5432495"/>
              <a:gd name="connsiteX22" fmla="*/ 858254 w 3528019"/>
              <a:gd name="connsiteY22" fmla="*/ 4065978 h 5432495"/>
              <a:gd name="connsiteX23" fmla="*/ 643765 w 3528019"/>
              <a:gd name="connsiteY23" fmla="*/ 4246601 h 5432495"/>
              <a:gd name="connsiteX24" fmla="*/ 451854 w 3528019"/>
              <a:gd name="connsiteY24" fmla="*/ 4483668 h 5432495"/>
              <a:gd name="connsiteX25" fmla="*/ 316387 w 3528019"/>
              <a:gd name="connsiteY25" fmla="*/ 4698157 h 5432495"/>
              <a:gd name="connsiteX26" fmla="*/ 203499 w 3528019"/>
              <a:gd name="connsiteY26" fmla="*/ 4935223 h 5432495"/>
              <a:gd name="connsiteX27" fmla="*/ 135765 w 3528019"/>
              <a:gd name="connsiteY27" fmla="*/ 5115846 h 5432495"/>
              <a:gd name="connsiteX28" fmla="*/ 56743 w 3528019"/>
              <a:gd name="connsiteY28" fmla="*/ 5319046 h 5432495"/>
              <a:gd name="connsiteX29" fmla="*/ 299 w 3528019"/>
              <a:gd name="connsiteY29" fmla="*/ 5431934 h 5432495"/>
              <a:gd name="connsiteX30" fmla="*/ 34166 w 3528019"/>
              <a:gd name="connsiteY30" fmla="*/ 5364201 h 5432495"/>
              <a:gd name="connsiteX0" fmla="*/ 3565726 w 3565726"/>
              <a:gd name="connsiteY0" fmla="*/ 0 h 5375934"/>
              <a:gd name="connsiteX1" fmla="*/ 3306033 w 3565726"/>
              <a:gd name="connsiteY1" fmla="*/ 227889 h 5375934"/>
              <a:gd name="connsiteX2" fmla="*/ 2984406 w 3565726"/>
              <a:gd name="connsiteY2" fmla="*/ 399185 h 5375934"/>
              <a:gd name="connsiteX3" fmla="*/ 2625256 w 3565726"/>
              <a:gd name="connsiteY3" fmla="*/ 636251 h 5375934"/>
              <a:gd name="connsiteX4" fmla="*/ 2201865 w 3565726"/>
              <a:gd name="connsiteY4" fmla="*/ 811172 h 5375934"/>
              <a:gd name="connsiteX5" fmla="*/ 1795232 w 3565726"/>
              <a:gd name="connsiteY5" fmla="*/ 904973 h 5375934"/>
              <a:gd name="connsiteX6" fmla="*/ 1558165 w 3565726"/>
              <a:gd name="connsiteY6" fmla="*/ 1119462 h 5375934"/>
              <a:gd name="connsiteX7" fmla="*/ 1422699 w 3565726"/>
              <a:gd name="connsiteY7" fmla="*/ 1345240 h 5375934"/>
              <a:gd name="connsiteX8" fmla="*/ 1343676 w 3565726"/>
              <a:gd name="connsiteY8" fmla="*/ 1593596 h 5375934"/>
              <a:gd name="connsiteX9" fmla="*/ 1343676 w 3565726"/>
              <a:gd name="connsiteY9" fmla="*/ 1875818 h 5375934"/>
              <a:gd name="connsiteX10" fmla="*/ 1433987 w 3565726"/>
              <a:gd name="connsiteY10" fmla="*/ 2124173 h 5375934"/>
              <a:gd name="connsiteX11" fmla="*/ 1625899 w 3565726"/>
              <a:gd name="connsiteY11" fmla="*/ 2361240 h 5375934"/>
              <a:gd name="connsiteX12" fmla="*/ 1817810 w 3565726"/>
              <a:gd name="connsiteY12" fmla="*/ 2519285 h 5375934"/>
              <a:gd name="connsiteX13" fmla="*/ 2009721 w 3565726"/>
              <a:gd name="connsiteY13" fmla="*/ 2688618 h 5375934"/>
              <a:gd name="connsiteX14" fmla="*/ 2156476 w 3565726"/>
              <a:gd name="connsiteY14" fmla="*/ 2880529 h 5375934"/>
              <a:gd name="connsiteX15" fmla="*/ 2269365 w 3565726"/>
              <a:gd name="connsiteY15" fmla="*/ 3106306 h 5375934"/>
              <a:gd name="connsiteX16" fmla="*/ 2303232 w 3565726"/>
              <a:gd name="connsiteY16" fmla="*/ 3298218 h 5375934"/>
              <a:gd name="connsiteX17" fmla="*/ 2269365 w 3565726"/>
              <a:gd name="connsiteY17" fmla="*/ 3512707 h 5375934"/>
              <a:gd name="connsiteX18" fmla="*/ 2077454 w 3565726"/>
              <a:gd name="connsiteY18" fmla="*/ 3670751 h 5375934"/>
              <a:gd name="connsiteX19" fmla="*/ 1862965 w 3565726"/>
              <a:gd name="connsiteY19" fmla="*/ 3783640 h 5375934"/>
              <a:gd name="connsiteX20" fmla="*/ 1538766 w 3565726"/>
              <a:gd name="connsiteY20" fmla="*/ 3873951 h 5375934"/>
              <a:gd name="connsiteX21" fmla="*/ 1185631 w 3565726"/>
              <a:gd name="connsiteY21" fmla="*/ 3907818 h 5375934"/>
              <a:gd name="connsiteX22" fmla="*/ 858254 w 3565726"/>
              <a:gd name="connsiteY22" fmla="*/ 4009417 h 5375934"/>
              <a:gd name="connsiteX23" fmla="*/ 643765 w 3565726"/>
              <a:gd name="connsiteY23" fmla="*/ 4190040 h 5375934"/>
              <a:gd name="connsiteX24" fmla="*/ 451854 w 3565726"/>
              <a:gd name="connsiteY24" fmla="*/ 4427107 h 5375934"/>
              <a:gd name="connsiteX25" fmla="*/ 316387 w 3565726"/>
              <a:gd name="connsiteY25" fmla="*/ 4641596 h 5375934"/>
              <a:gd name="connsiteX26" fmla="*/ 203499 w 3565726"/>
              <a:gd name="connsiteY26" fmla="*/ 4878662 h 5375934"/>
              <a:gd name="connsiteX27" fmla="*/ 135765 w 3565726"/>
              <a:gd name="connsiteY27" fmla="*/ 5059285 h 5375934"/>
              <a:gd name="connsiteX28" fmla="*/ 56743 w 3565726"/>
              <a:gd name="connsiteY28" fmla="*/ 5262485 h 5375934"/>
              <a:gd name="connsiteX29" fmla="*/ 299 w 3565726"/>
              <a:gd name="connsiteY29" fmla="*/ 5375373 h 5375934"/>
              <a:gd name="connsiteX30" fmla="*/ 34166 w 3565726"/>
              <a:gd name="connsiteY30" fmla="*/ 5307640 h 5375934"/>
              <a:gd name="connsiteX0" fmla="*/ 3565726 w 3565726"/>
              <a:gd name="connsiteY0" fmla="*/ 0 h 5375934"/>
              <a:gd name="connsiteX1" fmla="*/ 3249472 w 3565726"/>
              <a:gd name="connsiteY1" fmla="*/ 218463 h 5375934"/>
              <a:gd name="connsiteX2" fmla="*/ 2984406 w 3565726"/>
              <a:gd name="connsiteY2" fmla="*/ 399185 h 5375934"/>
              <a:gd name="connsiteX3" fmla="*/ 2625256 w 3565726"/>
              <a:gd name="connsiteY3" fmla="*/ 636251 h 5375934"/>
              <a:gd name="connsiteX4" fmla="*/ 2201865 w 3565726"/>
              <a:gd name="connsiteY4" fmla="*/ 811172 h 5375934"/>
              <a:gd name="connsiteX5" fmla="*/ 1795232 w 3565726"/>
              <a:gd name="connsiteY5" fmla="*/ 904973 h 5375934"/>
              <a:gd name="connsiteX6" fmla="*/ 1558165 w 3565726"/>
              <a:gd name="connsiteY6" fmla="*/ 1119462 h 5375934"/>
              <a:gd name="connsiteX7" fmla="*/ 1422699 w 3565726"/>
              <a:gd name="connsiteY7" fmla="*/ 1345240 h 5375934"/>
              <a:gd name="connsiteX8" fmla="*/ 1343676 w 3565726"/>
              <a:gd name="connsiteY8" fmla="*/ 1593596 h 5375934"/>
              <a:gd name="connsiteX9" fmla="*/ 1343676 w 3565726"/>
              <a:gd name="connsiteY9" fmla="*/ 1875818 h 5375934"/>
              <a:gd name="connsiteX10" fmla="*/ 1433987 w 3565726"/>
              <a:gd name="connsiteY10" fmla="*/ 2124173 h 5375934"/>
              <a:gd name="connsiteX11" fmla="*/ 1625899 w 3565726"/>
              <a:gd name="connsiteY11" fmla="*/ 2361240 h 5375934"/>
              <a:gd name="connsiteX12" fmla="*/ 1817810 w 3565726"/>
              <a:gd name="connsiteY12" fmla="*/ 2519285 h 5375934"/>
              <a:gd name="connsiteX13" fmla="*/ 2009721 w 3565726"/>
              <a:gd name="connsiteY13" fmla="*/ 2688618 h 5375934"/>
              <a:gd name="connsiteX14" fmla="*/ 2156476 w 3565726"/>
              <a:gd name="connsiteY14" fmla="*/ 2880529 h 5375934"/>
              <a:gd name="connsiteX15" fmla="*/ 2269365 w 3565726"/>
              <a:gd name="connsiteY15" fmla="*/ 3106306 h 5375934"/>
              <a:gd name="connsiteX16" fmla="*/ 2303232 w 3565726"/>
              <a:gd name="connsiteY16" fmla="*/ 3298218 h 5375934"/>
              <a:gd name="connsiteX17" fmla="*/ 2269365 w 3565726"/>
              <a:gd name="connsiteY17" fmla="*/ 3512707 h 5375934"/>
              <a:gd name="connsiteX18" fmla="*/ 2077454 w 3565726"/>
              <a:gd name="connsiteY18" fmla="*/ 3670751 h 5375934"/>
              <a:gd name="connsiteX19" fmla="*/ 1862965 w 3565726"/>
              <a:gd name="connsiteY19" fmla="*/ 3783640 h 5375934"/>
              <a:gd name="connsiteX20" fmla="*/ 1538766 w 3565726"/>
              <a:gd name="connsiteY20" fmla="*/ 3873951 h 5375934"/>
              <a:gd name="connsiteX21" fmla="*/ 1185631 w 3565726"/>
              <a:gd name="connsiteY21" fmla="*/ 3907818 h 5375934"/>
              <a:gd name="connsiteX22" fmla="*/ 858254 w 3565726"/>
              <a:gd name="connsiteY22" fmla="*/ 4009417 h 5375934"/>
              <a:gd name="connsiteX23" fmla="*/ 643765 w 3565726"/>
              <a:gd name="connsiteY23" fmla="*/ 4190040 h 5375934"/>
              <a:gd name="connsiteX24" fmla="*/ 451854 w 3565726"/>
              <a:gd name="connsiteY24" fmla="*/ 4427107 h 5375934"/>
              <a:gd name="connsiteX25" fmla="*/ 316387 w 3565726"/>
              <a:gd name="connsiteY25" fmla="*/ 4641596 h 5375934"/>
              <a:gd name="connsiteX26" fmla="*/ 203499 w 3565726"/>
              <a:gd name="connsiteY26" fmla="*/ 4878662 h 5375934"/>
              <a:gd name="connsiteX27" fmla="*/ 135765 w 3565726"/>
              <a:gd name="connsiteY27" fmla="*/ 5059285 h 5375934"/>
              <a:gd name="connsiteX28" fmla="*/ 56743 w 3565726"/>
              <a:gd name="connsiteY28" fmla="*/ 5262485 h 5375934"/>
              <a:gd name="connsiteX29" fmla="*/ 299 w 3565726"/>
              <a:gd name="connsiteY29" fmla="*/ 5375373 h 5375934"/>
              <a:gd name="connsiteX30" fmla="*/ 34166 w 3565726"/>
              <a:gd name="connsiteY30" fmla="*/ 5307640 h 5375934"/>
              <a:gd name="connsiteX0" fmla="*/ 3565726 w 3565726"/>
              <a:gd name="connsiteY0" fmla="*/ 0 h 5375934"/>
              <a:gd name="connsiteX1" fmla="*/ 3249472 w 3565726"/>
              <a:gd name="connsiteY1" fmla="*/ 218463 h 5375934"/>
              <a:gd name="connsiteX2" fmla="*/ 2965552 w 3565726"/>
              <a:gd name="connsiteY2" fmla="*/ 446319 h 5375934"/>
              <a:gd name="connsiteX3" fmla="*/ 2625256 w 3565726"/>
              <a:gd name="connsiteY3" fmla="*/ 636251 h 5375934"/>
              <a:gd name="connsiteX4" fmla="*/ 2201865 w 3565726"/>
              <a:gd name="connsiteY4" fmla="*/ 811172 h 5375934"/>
              <a:gd name="connsiteX5" fmla="*/ 1795232 w 3565726"/>
              <a:gd name="connsiteY5" fmla="*/ 904973 h 5375934"/>
              <a:gd name="connsiteX6" fmla="*/ 1558165 w 3565726"/>
              <a:gd name="connsiteY6" fmla="*/ 1119462 h 5375934"/>
              <a:gd name="connsiteX7" fmla="*/ 1422699 w 3565726"/>
              <a:gd name="connsiteY7" fmla="*/ 1345240 h 5375934"/>
              <a:gd name="connsiteX8" fmla="*/ 1343676 w 3565726"/>
              <a:gd name="connsiteY8" fmla="*/ 1593596 h 5375934"/>
              <a:gd name="connsiteX9" fmla="*/ 1343676 w 3565726"/>
              <a:gd name="connsiteY9" fmla="*/ 1875818 h 5375934"/>
              <a:gd name="connsiteX10" fmla="*/ 1433987 w 3565726"/>
              <a:gd name="connsiteY10" fmla="*/ 2124173 h 5375934"/>
              <a:gd name="connsiteX11" fmla="*/ 1625899 w 3565726"/>
              <a:gd name="connsiteY11" fmla="*/ 2361240 h 5375934"/>
              <a:gd name="connsiteX12" fmla="*/ 1817810 w 3565726"/>
              <a:gd name="connsiteY12" fmla="*/ 2519285 h 5375934"/>
              <a:gd name="connsiteX13" fmla="*/ 2009721 w 3565726"/>
              <a:gd name="connsiteY13" fmla="*/ 2688618 h 5375934"/>
              <a:gd name="connsiteX14" fmla="*/ 2156476 w 3565726"/>
              <a:gd name="connsiteY14" fmla="*/ 2880529 h 5375934"/>
              <a:gd name="connsiteX15" fmla="*/ 2269365 w 3565726"/>
              <a:gd name="connsiteY15" fmla="*/ 3106306 h 5375934"/>
              <a:gd name="connsiteX16" fmla="*/ 2303232 w 3565726"/>
              <a:gd name="connsiteY16" fmla="*/ 3298218 h 5375934"/>
              <a:gd name="connsiteX17" fmla="*/ 2269365 w 3565726"/>
              <a:gd name="connsiteY17" fmla="*/ 3512707 h 5375934"/>
              <a:gd name="connsiteX18" fmla="*/ 2077454 w 3565726"/>
              <a:gd name="connsiteY18" fmla="*/ 3670751 h 5375934"/>
              <a:gd name="connsiteX19" fmla="*/ 1862965 w 3565726"/>
              <a:gd name="connsiteY19" fmla="*/ 3783640 h 5375934"/>
              <a:gd name="connsiteX20" fmla="*/ 1538766 w 3565726"/>
              <a:gd name="connsiteY20" fmla="*/ 3873951 h 5375934"/>
              <a:gd name="connsiteX21" fmla="*/ 1185631 w 3565726"/>
              <a:gd name="connsiteY21" fmla="*/ 3907818 h 5375934"/>
              <a:gd name="connsiteX22" fmla="*/ 858254 w 3565726"/>
              <a:gd name="connsiteY22" fmla="*/ 4009417 h 5375934"/>
              <a:gd name="connsiteX23" fmla="*/ 643765 w 3565726"/>
              <a:gd name="connsiteY23" fmla="*/ 4190040 h 5375934"/>
              <a:gd name="connsiteX24" fmla="*/ 451854 w 3565726"/>
              <a:gd name="connsiteY24" fmla="*/ 4427107 h 5375934"/>
              <a:gd name="connsiteX25" fmla="*/ 316387 w 3565726"/>
              <a:gd name="connsiteY25" fmla="*/ 4641596 h 5375934"/>
              <a:gd name="connsiteX26" fmla="*/ 203499 w 3565726"/>
              <a:gd name="connsiteY26" fmla="*/ 4878662 h 5375934"/>
              <a:gd name="connsiteX27" fmla="*/ 135765 w 3565726"/>
              <a:gd name="connsiteY27" fmla="*/ 5059285 h 5375934"/>
              <a:gd name="connsiteX28" fmla="*/ 56743 w 3565726"/>
              <a:gd name="connsiteY28" fmla="*/ 5262485 h 5375934"/>
              <a:gd name="connsiteX29" fmla="*/ 299 w 3565726"/>
              <a:gd name="connsiteY29" fmla="*/ 5375373 h 5375934"/>
              <a:gd name="connsiteX30" fmla="*/ 34166 w 3565726"/>
              <a:gd name="connsiteY30" fmla="*/ 5307640 h 5375934"/>
              <a:gd name="connsiteX0" fmla="*/ 3565726 w 3565726"/>
              <a:gd name="connsiteY0" fmla="*/ 0 h 5375934"/>
              <a:gd name="connsiteX1" fmla="*/ 3249472 w 3565726"/>
              <a:gd name="connsiteY1" fmla="*/ 218463 h 5375934"/>
              <a:gd name="connsiteX2" fmla="*/ 2965552 w 3565726"/>
              <a:gd name="connsiteY2" fmla="*/ 446319 h 5375934"/>
              <a:gd name="connsiteX3" fmla="*/ 2625256 w 3565726"/>
              <a:gd name="connsiteY3" fmla="*/ 636251 h 5375934"/>
              <a:gd name="connsiteX4" fmla="*/ 2258426 w 3565726"/>
              <a:gd name="connsiteY4" fmla="*/ 773465 h 5375934"/>
              <a:gd name="connsiteX5" fmla="*/ 1795232 w 3565726"/>
              <a:gd name="connsiteY5" fmla="*/ 904973 h 5375934"/>
              <a:gd name="connsiteX6" fmla="*/ 1558165 w 3565726"/>
              <a:gd name="connsiteY6" fmla="*/ 1119462 h 5375934"/>
              <a:gd name="connsiteX7" fmla="*/ 1422699 w 3565726"/>
              <a:gd name="connsiteY7" fmla="*/ 1345240 h 5375934"/>
              <a:gd name="connsiteX8" fmla="*/ 1343676 w 3565726"/>
              <a:gd name="connsiteY8" fmla="*/ 1593596 h 5375934"/>
              <a:gd name="connsiteX9" fmla="*/ 1343676 w 3565726"/>
              <a:gd name="connsiteY9" fmla="*/ 1875818 h 5375934"/>
              <a:gd name="connsiteX10" fmla="*/ 1433987 w 3565726"/>
              <a:gd name="connsiteY10" fmla="*/ 2124173 h 5375934"/>
              <a:gd name="connsiteX11" fmla="*/ 1625899 w 3565726"/>
              <a:gd name="connsiteY11" fmla="*/ 2361240 h 5375934"/>
              <a:gd name="connsiteX12" fmla="*/ 1817810 w 3565726"/>
              <a:gd name="connsiteY12" fmla="*/ 2519285 h 5375934"/>
              <a:gd name="connsiteX13" fmla="*/ 2009721 w 3565726"/>
              <a:gd name="connsiteY13" fmla="*/ 2688618 h 5375934"/>
              <a:gd name="connsiteX14" fmla="*/ 2156476 w 3565726"/>
              <a:gd name="connsiteY14" fmla="*/ 2880529 h 5375934"/>
              <a:gd name="connsiteX15" fmla="*/ 2269365 w 3565726"/>
              <a:gd name="connsiteY15" fmla="*/ 3106306 h 5375934"/>
              <a:gd name="connsiteX16" fmla="*/ 2303232 w 3565726"/>
              <a:gd name="connsiteY16" fmla="*/ 3298218 h 5375934"/>
              <a:gd name="connsiteX17" fmla="*/ 2269365 w 3565726"/>
              <a:gd name="connsiteY17" fmla="*/ 3512707 h 5375934"/>
              <a:gd name="connsiteX18" fmla="*/ 2077454 w 3565726"/>
              <a:gd name="connsiteY18" fmla="*/ 3670751 h 5375934"/>
              <a:gd name="connsiteX19" fmla="*/ 1862965 w 3565726"/>
              <a:gd name="connsiteY19" fmla="*/ 3783640 h 5375934"/>
              <a:gd name="connsiteX20" fmla="*/ 1538766 w 3565726"/>
              <a:gd name="connsiteY20" fmla="*/ 3873951 h 5375934"/>
              <a:gd name="connsiteX21" fmla="*/ 1185631 w 3565726"/>
              <a:gd name="connsiteY21" fmla="*/ 3907818 h 5375934"/>
              <a:gd name="connsiteX22" fmla="*/ 858254 w 3565726"/>
              <a:gd name="connsiteY22" fmla="*/ 4009417 h 5375934"/>
              <a:gd name="connsiteX23" fmla="*/ 643765 w 3565726"/>
              <a:gd name="connsiteY23" fmla="*/ 4190040 h 5375934"/>
              <a:gd name="connsiteX24" fmla="*/ 451854 w 3565726"/>
              <a:gd name="connsiteY24" fmla="*/ 4427107 h 5375934"/>
              <a:gd name="connsiteX25" fmla="*/ 316387 w 3565726"/>
              <a:gd name="connsiteY25" fmla="*/ 4641596 h 5375934"/>
              <a:gd name="connsiteX26" fmla="*/ 203499 w 3565726"/>
              <a:gd name="connsiteY26" fmla="*/ 4878662 h 5375934"/>
              <a:gd name="connsiteX27" fmla="*/ 135765 w 3565726"/>
              <a:gd name="connsiteY27" fmla="*/ 5059285 h 5375934"/>
              <a:gd name="connsiteX28" fmla="*/ 56743 w 3565726"/>
              <a:gd name="connsiteY28" fmla="*/ 5262485 h 5375934"/>
              <a:gd name="connsiteX29" fmla="*/ 299 w 3565726"/>
              <a:gd name="connsiteY29" fmla="*/ 5375373 h 5375934"/>
              <a:gd name="connsiteX30" fmla="*/ 34166 w 3565726"/>
              <a:gd name="connsiteY30" fmla="*/ 5307640 h 5375934"/>
              <a:gd name="connsiteX0" fmla="*/ 3565726 w 3565726"/>
              <a:gd name="connsiteY0" fmla="*/ 0 h 5375934"/>
              <a:gd name="connsiteX1" fmla="*/ 3249472 w 3565726"/>
              <a:gd name="connsiteY1" fmla="*/ 218463 h 5375934"/>
              <a:gd name="connsiteX2" fmla="*/ 2965552 w 3565726"/>
              <a:gd name="connsiteY2" fmla="*/ 446319 h 5375934"/>
              <a:gd name="connsiteX3" fmla="*/ 2625256 w 3565726"/>
              <a:gd name="connsiteY3" fmla="*/ 636251 h 5375934"/>
              <a:gd name="connsiteX4" fmla="*/ 2258426 w 3565726"/>
              <a:gd name="connsiteY4" fmla="*/ 773465 h 5375934"/>
              <a:gd name="connsiteX5" fmla="*/ 1795232 w 3565726"/>
              <a:gd name="connsiteY5" fmla="*/ 904973 h 5375934"/>
              <a:gd name="connsiteX6" fmla="*/ 1558165 w 3565726"/>
              <a:gd name="connsiteY6" fmla="*/ 1119462 h 5375934"/>
              <a:gd name="connsiteX7" fmla="*/ 1422699 w 3565726"/>
              <a:gd name="connsiteY7" fmla="*/ 1345240 h 5375934"/>
              <a:gd name="connsiteX8" fmla="*/ 1343676 w 3565726"/>
              <a:gd name="connsiteY8" fmla="*/ 1593596 h 5375934"/>
              <a:gd name="connsiteX9" fmla="*/ 1343676 w 3565726"/>
              <a:gd name="connsiteY9" fmla="*/ 1875818 h 5375934"/>
              <a:gd name="connsiteX10" fmla="*/ 1433987 w 3565726"/>
              <a:gd name="connsiteY10" fmla="*/ 2124173 h 5375934"/>
              <a:gd name="connsiteX11" fmla="*/ 1625899 w 3565726"/>
              <a:gd name="connsiteY11" fmla="*/ 2361240 h 5375934"/>
              <a:gd name="connsiteX12" fmla="*/ 1817810 w 3565726"/>
              <a:gd name="connsiteY12" fmla="*/ 2519285 h 5375934"/>
              <a:gd name="connsiteX13" fmla="*/ 2009721 w 3565726"/>
              <a:gd name="connsiteY13" fmla="*/ 2688618 h 5375934"/>
              <a:gd name="connsiteX14" fmla="*/ 2156476 w 3565726"/>
              <a:gd name="connsiteY14" fmla="*/ 2880529 h 5375934"/>
              <a:gd name="connsiteX15" fmla="*/ 2269365 w 3565726"/>
              <a:gd name="connsiteY15" fmla="*/ 3106306 h 5375934"/>
              <a:gd name="connsiteX16" fmla="*/ 2303232 w 3565726"/>
              <a:gd name="connsiteY16" fmla="*/ 3298218 h 5375934"/>
              <a:gd name="connsiteX17" fmla="*/ 2269365 w 3565726"/>
              <a:gd name="connsiteY17" fmla="*/ 3512707 h 5375934"/>
              <a:gd name="connsiteX18" fmla="*/ 2077454 w 3565726"/>
              <a:gd name="connsiteY18" fmla="*/ 3670751 h 5375934"/>
              <a:gd name="connsiteX19" fmla="*/ 1862965 w 3565726"/>
              <a:gd name="connsiteY19" fmla="*/ 3783640 h 5375934"/>
              <a:gd name="connsiteX20" fmla="*/ 1538766 w 3565726"/>
              <a:gd name="connsiteY20" fmla="*/ 3873951 h 5375934"/>
              <a:gd name="connsiteX21" fmla="*/ 1185631 w 3565726"/>
              <a:gd name="connsiteY21" fmla="*/ 3907818 h 5375934"/>
              <a:gd name="connsiteX22" fmla="*/ 858254 w 3565726"/>
              <a:gd name="connsiteY22" fmla="*/ 4009417 h 5375934"/>
              <a:gd name="connsiteX23" fmla="*/ 643765 w 3565726"/>
              <a:gd name="connsiteY23" fmla="*/ 4190040 h 5375934"/>
              <a:gd name="connsiteX24" fmla="*/ 451854 w 3565726"/>
              <a:gd name="connsiteY24" fmla="*/ 4427107 h 5375934"/>
              <a:gd name="connsiteX25" fmla="*/ 316387 w 3565726"/>
              <a:gd name="connsiteY25" fmla="*/ 4641596 h 5375934"/>
              <a:gd name="connsiteX26" fmla="*/ 203499 w 3565726"/>
              <a:gd name="connsiteY26" fmla="*/ 4878662 h 5375934"/>
              <a:gd name="connsiteX27" fmla="*/ 135765 w 3565726"/>
              <a:gd name="connsiteY27" fmla="*/ 5059285 h 5375934"/>
              <a:gd name="connsiteX28" fmla="*/ 56743 w 3565726"/>
              <a:gd name="connsiteY28" fmla="*/ 5262485 h 5375934"/>
              <a:gd name="connsiteX29" fmla="*/ 299 w 3565726"/>
              <a:gd name="connsiteY29" fmla="*/ 5375373 h 5375934"/>
              <a:gd name="connsiteX30" fmla="*/ 34166 w 3565726"/>
              <a:gd name="connsiteY30" fmla="*/ 5307640 h 5375934"/>
              <a:gd name="connsiteX0" fmla="*/ 3565726 w 3565726"/>
              <a:gd name="connsiteY0" fmla="*/ 0 h 5375934"/>
              <a:gd name="connsiteX1" fmla="*/ 3249472 w 3565726"/>
              <a:gd name="connsiteY1" fmla="*/ 218463 h 5375934"/>
              <a:gd name="connsiteX2" fmla="*/ 2965552 w 3565726"/>
              <a:gd name="connsiteY2" fmla="*/ 446319 h 5375934"/>
              <a:gd name="connsiteX3" fmla="*/ 2625256 w 3565726"/>
              <a:gd name="connsiteY3" fmla="*/ 636251 h 5375934"/>
              <a:gd name="connsiteX4" fmla="*/ 2324414 w 3565726"/>
              <a:gd name="connsiteY4" fmla="*/ 858306 h 5375934"/>
              <a:gd name="connsiteX5" fmla="*/ 1795232 w 3565726"/>
              <a:gd name="connsiteY5" fmla="*/ 904973 h 5375934"/>
              <a:gd name="connsiteX6" fmla="*/ 1558165 w 3565726"/>
              <a:gd name="connsiteY6" fmla="*/ 1119462 h 5375934"/>
              <a:gd name="connsiteX7" fmla="*/ 1422699 w 3565726"/>
              <a:gd name="connsiteY7" fmla="*/ 1345240 h 5375934"/>
              <a:gd name="connsiteX8" fmla="*/ 1343676 w 3565726"/>
              <a:gd name="connsiteY8" fmla="*/ 1593596 h 5375934"/>
              <a:gd name="connsiteX9" fmla="*/ 1343676 w 3565726"/>
              <a:gd name="connsiteY9" fmla="*/ 1875818 h 5375934"/>
              <a:gd name="connsiteX10" fmla="*/ 1433987 w 3565726"/>
              <a:gd name="connsiteY10" fmla="*/ 2124173 h 5375934"/>
              <a:gd name="connsiteX11" fmla="*/ 1625899 w 3565726"/>
              <a:gd name="connsiteY11" fmla="*/ 2361240 h 5375934"/>
              <a:gd name="connsiteX12" fmla="*/ 1817810 w 3565726"/>
              <a:gd name="connsiteY12" fmla="*/ 2519285 h 5375934"/>
              <a:gd name="connsiteX13" fmla="*/ 2009721 w 3565726"/>
              <a:gd name="connsiteY13" fmla="*/ 2688618 h 5375934"/>
              <a:gd name="connsiteX14" fmla="*/ 2156476 w 3565726"/>
              <a:gd name="connsiteY14" fmla="*/ 2880529 h 5375934"/>
              <a:gd name="connsiteX15" fmla="*/ 2269365 w 3565726"/>
              <a:gd name="connsiteY15" fmla="*/ 3106306 h 5375934"/>
              <a:gd name="connsiteX16" fmla="*/ 2303232 w 3565726"/>
              <a:gd name="connsiteY16" fmla="*/ 3298218 h 5375934"/>
              <a:gd name="connsiteX17" fmla="*/ 2269365 w 3565726"/>
              <a:gd name="connsiteY17" fmla="*/ 3512707 h 5375934"/>
              <a:gd name="connsiteX18" fmla="*/ 2077454 w 3565726"/>
              <a:gd name="connsiteY18" fmla="*/ 3670751 h 5375934"/>
              <a:gd name="connsiteX19" fmla="*/ 1862965 w 3565726"/>
              <a:gd name="connsiteY19" fmla="*/ 3783640 h 5375934"/>
              <a:gd name="connsiteX20" fmla="*/ 1538766 w 3565726"/>
              <a:gd name="connsiteY20" fmla="*/ 3873951 h 5375934"/>
              <a:gd name="connsiteX21" fmla="*/ 1185631 w 3565726"/>
              <a:gd name="connsiteY21" fmla="*/ 3907818 h 5375934"/>
              <a:gd name="connsiteX22" fmla="*/ 858254 w 3565726"/>
              <a:gd name="connsiteY22" fmla="*/ 4009417 h 5375934"/>
              <a:gd name="connsiteX23" fmla="*/ 643765 w 3565726"/>
              <a:gd name="connsiteY23" fmla="*/ 4190040 h 5375934"/>
              <a:gd name="connsiteX24" fmla="*/ 451854 w 3565726"/>
              <a:gd name="connsiteY24" fmla="*/ 4427107 h 5375934"/>
              <a:gd name="connsiteX25" fmla="*/ 316387 w 3565726"/>
              <a:gd name="connsiteY25" fmla="*/ 4641596 h 5375934"/>
              <a:gd name="connsiteX26" fmla="*/ 203499 w 3565726"/>
              <a:gd name="connsiteY26" fmla="*/ 4878662 h 5375934"/>
              <a:gd name="connsiteX27" fmla="*/ 135765 w 3565726"/>
              <a:gd name="connsiteY27" fmla="*/ 5059285 h 5375934"/>
              <a:gd name="connsiteX28" fmla="*/ 56743 w 3565726"/>
              <a:gd name="connsiteY28" fmla="*/ 5262485 h 5375934"/>
              <a:gd name="connsiteX29" fmla="*/ 299 w 3565726"/>
              <a:gd name="connsiteY29" fmla="*/ 5375373 h 5375934"/>
              <a:gd name="connsiteX30" fmla="*/ 34166 w 3565726"/>
              <a:gd name="connsiteY30" fmla="*/ 5307640 h 5375934"/>
              <a:gd name="connsiteX0" fmla="*/ 3565726 w 3565726"/>
              <a:gd name="connsiteY0" fmla="*/ 0 h 5375934"/>
              <a:gd name="connsiteX1" fmla="*/ 3249472 w 3565726"/>
              <a:gd name="connsiteY1" fmla="*/ 218463 h 5375934"/>
              <a:gd name="connsiteX2" fmla="*/ 2965552 w 3565726"/>
              <a:gd name="connsiteY2" fmla="*/ 446319 h 5375934"/>
              <a:gd name="connsiteX3" fmla="*/ 2625256 w 3565726"/>
              <a:gd name="connsiteY3" fmla="*/ 636251 h 5375934"/>
              <a:gd name="connsiteX4" fmla="*/ 2324414 w 3565726"/>
              <a:gd name="connsiteY4" fmla="*/ 858306 h 5375934"/>
              <a:gd name="connsiteX5" fmla="*/ 1901438 w 3565726"/>
              <a:gd name="connsiteY5" fmla="*/ 916045 h 5375934"/>
              <a:gd name="connsiteX6" fmla="*/ 1795232 w 3565726"/>
              <a:gd name="connsiteY6" fmla="*/ 904973 h 5375934"/>
              <a:gd name="connsiteX7" fmla="*/ 1558165 w 3565726"/>
              <a:gd name="connsiteY7" fmla="*/ 1119462 h 5375934"/>
              <a:gd name="connsiteX8" fmla="*/ 1422699 w 3565726"/>
              <a:gd name="connsiteY8" fmla="*/ 1345240 h 5375934"/>
              <a:gd name="connsiteX9" fmla="*/ 1343676 w 3565726"/>
              <a:gd name="connsiteY9" fmla="*/ 1593596 h 5375934"/>
              <a:gd name="connsiteX10" fmla="*/ 1343676 w 3565726"/>
              <a:gd name="connsiteY10" fmla="*/ 1875818 h 5375934"/>
              <a:gd name="connsiteX11" fmla="*/ 1433987 w 3565726"/>
              <a:gd name="connsiteY11" fmla="*/ 2124173 h 5375934"/>
              <a:gd name="connsiteX12" fmla="*/ 1625899 w 3565726"/>
              <a:gd name="connsiteY12" fmla="*/ 2361240 h 5375934"/>
              <a:gd name="connsiteX13" fmla="*/ 1817810 w 3565726"/>
              <a:gd name="connsiteY13" fmla="*/ 2519285 h 5375934"/>
              <a:gd name="connsiteX14" fmla="*/ 2009721 w 3565726"/>
              <a:gd name="connsiteY14" fmla="*/ 2688618 h 5375934"/>
              <a:gd name="connsiteX15" fmla="*/ 2156476 w 3565726"/>
              <a:gd name="connsiteY15" fmla="*/ 2880529 h 5375934"/>
              <a:gd name="connsiteX16" fmla="*/ 2269365 w 3565726"/>
              <a:gd name="connsiteY16" fmla="*/ 3106306 h 5375934"/>
              <a:gd name="connsiteX17" fmla="*/ 2303232 w 3565726"/>
              <a:gd name="connsiteY17" fmla="*/ 3298218 h 5375934"/>
              <a:gd name="connsiteX18" fmla="*/ 2269365 w 3565726"/>
              <a:gd name="connsiteY18" fmla="*/ 3512707 h 5375934"/>
              <a:gd name="connsiteX19" fmla="*/ 2077454 w 3565726"/>
              <a:gd name="connsiteY19" fmla="*/ 3670751 h 5375934"/>
              <a:gd name="connsiteX20" fmla="*/ 1862965 w 3565726"/>
              <a:gd name="connsiteY20" fmla="*/ 3783640 h 5375934"/>
              <a:gd name="connsiteX21" fmla="*/ 1538766 w 3565726"/>
              <a:gd name="connsiteY21" fmla="*/ 3873951 h 5375934"/>
              <a:gd name="connsiteX22" fmla="*/ 1185631 w 3565726"/>
              <a:gd name="connsiteY22" fmla="*/ 3907818 h 5375934"/>
              <a:gd name="connsiteX23" fmla="*/ 858254 w 3565726"/>
              <a:gd name="connsiteY23" fmla="*/ 4009417 h 5375934"/>
              <a:gd name="connsiteX24" fmla="*/ 643765 w 3565726"/>
              <a:gd name="connsiteY24" fmla="*/ 4190040 h 5375934"/>
              <a:gd name="connsiteX25" fmla="*/ 451854 w 3565726"/>
              <a:gd name="connsiteY25" fmla="*/ 4427107 h 5375934"/>
              <a:gd name="connsiteX26" fmla="*/ 316387 w 3565726"/>
              <a:gd name="connsiteY26" fmla="*/ 4641596 h 5375934"/>
              <a:gd name="connsiteX27" fmla="*/ 203499 w 3565726"/>
              <a:gd name="connsiteY27" fmla="*/ 4878662 h 5375934"/>
              <a:gd name="connsiteX28" fmla="*/ 135765 w 3565726"/>
              <a:gd name="connsiteY28" fmla="*/ 5059285 h 5375934"/>
              <a:gd name="connsiteX29" fmla="*/ 56743 w 3565726"/>
              <a:gd name="connsiteY29" fmla="*/ 5262485 h 5375934"/>
              <a:gd name="connsiteX30" fmla="*/ 299 w 3565726"/>
              <a:gd name="connsiteY30" fmla="*/ 5375373 h 5375934"/>
              <a:gd name="connsiteX31" fmla="*/ 34166 w 3565726"/>
              <a:gd name="connsiteY31" fmla="*/ 5307640 h 5375934"/>
              <a:gd name="connsiteX0" fmla="*/ 3565726 w 3565726"/>
              <a:gd name="connsiteY0" fmla="*/ 0 h 5375934"/>
              <a:gd name="connsiteX1" fmla="*/ 3249472 w 3565726"/>
              <a:gd name="connsiteY1" fmla="*/ 218463 h 5375934"/>
              <a:gd name="connsiteX2" fmla="*/ 2965552 w 3565726"/>
              <a:gd name="connsiteY2" fmla="*/ 446319 h 5375934"/>
              <a:gd name="connsiteX3" fmla="*/ 2625256 w 3565726"/>
              <a:gd name="connsiteY3" fmla="*/ 636251 h 5375934"/>
              <a:gd name="connsiteX4" fmla="*/ 2324414 w 3565726"/>
              <a:gd name="connsiteY4" fmla="*/ 858306 h 5375934"/>
              <a:gd name="connsiteX5" fmla="*/ 1901438 w 3565726"/>
              <a:gd name="connsiteY5" fmla="*/ 916045 h 5375934"/>
              <a:gd name="connsiteX6" fmla="*/ 1795232 w 3565726"/>
              <a:gd name="connsiteY6" fmla="*/ 904973 h 5375934"/>
              <a:gd name="connsiteX7" fmla="*/ 1558165 w 3565726"/>
              <a:gd name="connsiteY7" fmla="*/ 1119462 h 5375934"/>
              <a:gd name="connsiteX8" fmla="*/ 1422699 w 3565726"/>
              <a:gd name="connsiteY8" fmla="*/ 1345240 h 5375934"/>
              <a:gd name="connsiteX9" fmla="*/ 1343676 w 3565726"/>
              <a:gd name="connsiteY9" fmla="*/ 1593596 h 5375934"/>
              <a:gd name="connsiteX10" fmla="*/ 1343676 w 3565726"/>
              <a:gd name="connsiteY10" fmla="*/ 1875818 h 5375934"/>
              <a:gd name="connsiteX11" fmla="*/ 1433987 w 3565726"/>
              <a:gd name="connsiteY11" fmla="*/ 2124173 h 5375934"/>
              <a:gd name="connsiteX12" fmla="*/ 1625899 w 3565726"/>
              <a:gd name="connsiteY12" fmla="*/ 2361240 h 5375934"/>
              <a:gd name="connsiteX13" fmla="*/ 1817810 w 3565726"/>
              <a:gd name="connsiteY13" fmla="*/ 2519285 h 5375934"/>
              <a:gd name="connsiteX14" fmla="*/ 2009721 w 3565726"/>
              <a:gd name="connsiteY14" fmla="*/ 2688618 h 5375934"/>
              <a:gd name="connsiteX15" fmla="*/ 2156476 w 3565726"/>
              <a:gd name="connsiteY15" fmla="*/ 2880529 h 5375934"/>
              <a:gd name="connsiteX16" fmla="*/ 2269365 w 3565726"/>
              <a:gd name="connsiteY16" fmla="*/ 3106306 h 5375934"/>
              <a:gd name="connsiteX17" fmla="*/ 2303232 w 3565726"/>
              <a:gd name="connsiteY17" fmla="*/ 3298218 h 5375934"/>
              <a:gd name="connsiteX18" fmla="*/ 2269365 w 3565726"/>
              <a:gd name="connsiteY18" fmla="*/ 3512707 h 5375934"/>
              <a:gd name="connsiteX19" fmla="*/ 2077454 w 3565726"/>
              <a:gd name="connsiteY19" fmla="*/ 3670751 h 5375934"/>
              <a:gd name="connsiteX20" fmla="*/ 1862965 w 3565726"/>
              <a:gd name="connsiteY20" fmla="*/ 3783640 h 5375934"/>
              <a:gd name="connsiteX21" fmla="*/ 1538766 w 3565726"/>
              <a:gd name="connsiteY21" fmla="*/ 3873951 h 5375934"/>
              <a:gd name="connsiteX22" fmla="*/ 1185631 w 3565726"/>
              <a:gd name="connsiteY22" fmla="*/ 3907818 h 5375934"/>
              <a:gd name="connsiteX23" fmla="*/ 858254 w 3565726"/>
              <a:gd name="connsiteY23" fmla="*/ 4009417 h 5375934"/>
              <a:gd name="connsiteX24" fmla="*/ 643765 w 3565726"/>
              <a:gd name="connsiteY24" fmla="*/ 4190040 h 5375934"/>
              <a:gd name="connsiteX25" fmla="*/ 451854 w 3565726"/>
              <a:gd name="connsiteY25" fmla="*/ 4427107 h 5375934"/>
              <a:gd name="connsiteX26" fmla="*/ 316387 w 3565726"/>
              <a:gd name="connsiteY26" fmla="*/ 4641596 h 5375934"/>
              <a:gd name="connsiteX27" fmla="*/ 203499 w 3565726"/>
              <a:gd name="connsiteY27" fmla="*/ 4878662 h 5375934"/>
              <a:gd name="connsiteX28" fmla="*/ 135765 w 3565726"/>
              <a:gd name="connsiteY28" fmla="*/ 5059285 h 5375934"/>
              <a:gd name="connsiteX29" fmla="*/ 56743 w 3565726"/>
              <a:gd name="connsiteY29" fmla="*/ 5262485 h 5375934"/>
              <a:gd name="connsiteX30" fmla="*/ 299 w 3565726"/>
              <a:gd name="connsiteY30" fmla="*/ 5375373 h 5375934"/>
              <a:gd name="connsiteX31" fmla="*/ 34166 w 3565726"/>
              <a:gd name="connsiteY31" fmla="*/ 5307640 h 5375934"/>
              <a:gd name="connsiteX0" fmla="*/ 3565726 w 3565726"/>
              <a:gd name="connsiteY0" fmla="*/ 0 h 5375934"/>
              <a:gd name="connsiteX1" fmla="*/ 3249472 w 3565726"/>
              <a:gd name="connsiteY1" fmla="*/ 218463 h 5375934"/>
              <a:gd name="connsiteX2" fmla="*/ 2965552 w 3565726"/>
              <a:gd name="connsiteY2" fmla="*/ 446319 h 5375934"/>
              <a:gd name="connsiteX3" fmla="*/ 2625256 w 3565726"/>
              <a:gd name="connsiteY3" fmla="*/ 636251 h 5375934"/>
              <a:gd name="connsiteX4" fmla="*/ 2324414 w 3565726"/>
              <a:gd name="connsiteY4" fmla="*/ 858306 h 5375934"/>
              <a:gd name="connsiteX5" fmla="*/ 1901438 w 3565726"/>
              <a:gd name="connsiteY5" fmla="*/ 916045 h 5375934"/>
              <a:gd name="connsiteX6" fmla="*/ 1814086 w 3565726"/>
              <a:gd name="connsiteY6" fmla="*/ 970960 h 5375934"/>
              <a:gd name="connsiteX7" fmla="*/ 1558165 w 3565726"/>
              <a:gd name="connsiteY7" fmla="*/ 1119462 h 5375934"/>
              <a:gd name="connsiteX8" fmla="*/ 1422699 w 3565726"/>
              <a:gd name="connsiteY8" fmla="*/ 1345240 h 5375934"/>
              <a:gd name="connsiteX9" fmla="*/ 1343676 w 3565726"/>
              <a:gd name="connsiteY9" fmla="*/ 1593596 h 5375934"/>
              <a:gd name="connsiteX10" fmla="*/ 1343676 w 3565726"/>
              <a:gd name="connsiteY10" fmla="*/ 1875818 h 5375934"/>
              <a:gd name="connsiteX11" fmla="*/ 1433987 w 3565726"/>
              <a:gd name="connsiteY11" fmla="*/ 2124173 h 5375934"/>
              <a:gd name="connsiteX12" fmla="*/ 1625899 w 3565726"/>
              <a:gd name="connsiteY12" fmla="*/ 2361240 h 5375934"/>
              <a:gd name="connsiteX13" fmla="*/ 1817810 w 3565726"/>
              <a:gd name="connsiteY13" fmla="*/ 2519285 h 5375934"/>
              <a:gd name="connsiteX14" fmla="*/ 2009721 w 3565726"/>
              <a:gd name="connsiteY14" fmla="*/ 2688618 h 5375934"/>
              <a:gd name="connsiteX15" fmla="*/ 2156476 w 3565726"/>
              <a:gd name="connsiteY15" fmla="*/ 2880529 h 5375934"/>
              <a:gd name="connsiteX16" fmla="*/ 2269365 w 3565726"/>
              <a:gd name="connsiteY16" fmla="*/ 3106306 h 5375934"/>
              <a:gd name="connsiteX17" fmla="*/ 2303232 w 3565726"/>
              <a:gd name="connsiteY17" fmla="*/ 3298218 h 5375934"/>
              <a:gd name="connsiteX18" fmla="*/ 2269365 w 3565726"/>
              <a:gd name="connsiteY18" fmla="*/ 3512707 h 5375934"/>
              <a:gd name="connsiteX19" fmla="*/ 2077454 w 3565726"/>
              <a:gd name="connsiteY19" fmla="*/ 3670751 h 5375934"/>
              <a:gd name="connsiteX20" fmla="*/ 1862965 w 3565726"/>
              <a:gd name="connsiteY20" fmla="*/ 3783640 h 5375934"/>
              <a:gd name="connsiteX21" fmla="*/ 1538766 w 3565726"/>
              <a:gd name="connsiteY21" fmla="*/ 3873951 h 5375934"/>
              <a:gd name="connsiteX22" fmla="*/ 1185631 w 3565726"/>
              <a:gd name="connsiteY22" fmla="*/ 3907818 h 5375934"/>
              <a:gd name="connsiteX23" fmla="*/ 858254 w 3565726"/>
              <a:gd name="connsiteY23" fmla="*/ 4009417 h 5375934"/>
              <a:gd name="connsiteX24" fmla="*/ 643765 w 3565726"/>
              <a:gd name="connsiteY24" fmla="*/ 4190040 h 5375934"/>
              <a:gd name="connsiteX25" fmla="*/ 451854 w 3565726"/>
              <a:gd name="connsiteY25" fmla="*/ 4427107 h 5375934"/>
              <a:gd name="connsiteX26" fmla="*/ 316387 w 3565726"/>
              <a:gd name="connsiteY26" fmla="*/ 4641596 h 5375934"/>
              <a:gd name="connsiteX27" fmla="*/ 203499 w 3565726"/>
              <a:gd name="connsiteY27" fmla="*/ 4878662 h 5375934"/>
              <a:gd name="connsiteX28" fmla="*/ 135765 w 3565726"/>
              <a:gd name="connsiteY28" fmla="*/ 5059285 h 5375934"/>
              <a:gd name="connsiteX29" fmla="*/ 56743 w 3565726"/>
              <a:gd name="connsiteY29" fmla="*/ 5262485 h 5375934"/>
              <a:gd name="connsiteX30" fmla="*/ 299 w 3565726"/>
              <a:gd name="connsiteY30" fmla="*/ 5375373 h 5375934"/>
              <a:gd name="connsiteX31" fmla="*/ 34166 w 3565726"/>
              <a:gd name="connsiteY31" fmla="*/ 5307640 h 5375934"/>
              <a:gd name="connsiteX0" fmla="*/ 3565726 w 3565726"/>
              <a:gd name="connsiteY0" fmla="*/ 0 h 5375934"/>
              <a:gd name="connsiteX1" fmla="*/ 3249472 w 3565726"/>
              <a:gd name="connsiteY1" fmla="*/ 218463 h 5375934"/>
              <a:gd name="connsiteX2" fmla="*/ 2965552 w 3565726"/>
              <a:gd name="connsiteY2" fmla="*/ 446319 h 5375934"/>
              <a:gd name="connsiteX3" fmla="*/ 2625256 w 3565726"/>
              <a:gd name="connsiteY3" fmla="*/ 636251 h 5375934"/>
              <a:gd name="connsiteX4" fmla="*/ 2324414 w 3565726"/>
              <a:gd name="connsiteY4" fmla="*/ 858306 h 5375934"/>
              <a:gd name="connsiteX5" fmla="*/ 1901438 w 3565726"/>
              <a:gd name="connsiteY5" fmla="*/ 916045 h 5375934"/>
              <a:gd name="connsiteX6" fmla="*/ 1729245 w 3565726"/>
              <a:gd name="connsiteY6" fmla="*/ 970960 h 5375934"/>
              <a:gd name="connsiteX7" fmla="*/ 1558165 w 3565726"/>
              <a:gd name="connsiteY7" fmla="*/ 1119462 h 5375934"/>
              <a:gd name="connsiteX8" fmla="*/ 1422699 w 3565726"/>
              <a:gd name="connsiteY8" fmla="*/ 1345240 h 5375934"/>
              <a:gd name="connsiteX9" fmla="*/ 1343676 w 3565726"/>
              <a:gd name="connsiteY9" fmla="*/ 1593596 h 5375934"/>
              <a:gd name="connsiteX10" fmla="*/ 1343676 w 3565726"/>
              <a:gd name="connsiteY10" fmla="*/ 1875818 h 5375934"/>
              <a:gd name="connsiteX11" fmla="*/ 1433987 w 3565726"/>
              <a:gd name="connsiteY11" fmla="*/ 2124173 h 5375934"/>
              <a:gd name="connsiteX12" fmla="*/ 1625899 w 3565726"/>
              <a:gd name="connsiteY12" fmla="*/ 2361240 h 5375934"/>
              <a:gd name="connsiteX13" fmla="*/ 1817810 w 3565726"/>
              <a:gd name="connsiteY13" fmla="*/ 2519285 h 5375934"/>
              <a:gd name="connsiteX14" fmla="*/ 2009721 w 3565726"/>
              <a:gd name="connsiteY14" fmla="*/ 2688618 h 5375934"/>
              <a:gd name="connsiteX15" fmla="*/ 2156476 w 3565726"/>
              <a:gd name="connsiteY15" fmla="*/ 2880529 h 5375934"/>
              <a:gd name="connsiteX16" fmla="*/ 2269365 w 3565726"/>
              <a:gd name="connsiteY16" fmla="*/ 3106306 h 5375934"/>
              <a:gd name="connsiteX17" fmla="*/ 2303232 w 3565726"/>
              <a:gd name="connsiteY17" fmla="*/ 3298218 h 5375934"/>
              <a:gd name="connsiteX18" fmla="*/ 2269365 w 3565726"/>
              <a:gd name="connsiteY18" fmla="*/ 3512707 h 5375934"/>
              <a:gd name="connsiteX19" fmla="*/ 2077454 w 3565726"/>
              <a:gd name="connsiteY19" fmla="*/ 3670751 h 5375934"/>
              <a:gd name="connsiteX20" fmla="*/ 1862965 w 3565726"/>
              <a:gd name="connsiteY20" fmla="*/ 3783640 h 5375934"/>
              <a:gd name="connsiteX21" fmla="*/ 1538766 w 3565726"/>
              <a:gd name="connsiteY21" fmla="*/ 3873951 h 5375934"/>
              <a:gd name="connsiteX22" fmla="*/ 1185631 w 3565726"/>
              <a:gd name="connsiteY22" fmla="*/ 3907818 h 5375934"/>
              <a:gd name="connsiteX23" fmla="*/ 858254 w 3565726"/>
              <a:gd name="connsiteY23" fmla="*/ 4009417 h 5375934"/>
              <a:gd name="connsiteX24" fmla="*/ 643765 w 3565726"/>
              <a:gd name="connsiteY24" fmla="*/ 4190040 h 5375934"/>
              <a:gd name="connsiteX25" fmla="*/ 451854 w 3565726"/>
              <a:gd name="connsiteY25" fmla="*/ 4427107 h 5375934"/>
              <a:gd name="connsiteX26" fmla="*/ 316387 w 3565726"/>
              <a:gd name="connsiteY26" fmla="*/ 4641596 h 5375934"/>
              <a:gd name="connsiteX27" fmla="*/ 203499 w 3565726"/>
              <a:gd name="connsiteY27" fmla="*/ 4878662 h 5375934"/>
              <a:gd name="connsiteX28" fmla="*/ 135765 w 3565726"/>
              <a:gd name="connsiteY28" fmla="*/ 5059285 h 5375934"/>
              <a:gd name="connsiteX29" fmla="*/ 56743 w 3565726"/>
              <a:gd name="connsiteY29" fmla="*/ 5262485 h 5375934"/>
              <a:gd name="connsiteX30" fmla="*/ 299 w 3565726"/>
              <a:gd name="connsiteY30" fmla="*/ 5375373 h 5375934"/>
              <a:gd name="connsiteX31" fmla="*/ 34166 w 3565726"/>
              <a:gd name="connsiteY31" fmla="*/ 5307640 h 5375934"/>
              <a:gd name="connsiteX0" fmla="*/ 3565726 w 3565726"/>
              <a:gd name="connsiteY0" fmla="*/ 0 h 5375934"/>
              <a:gd name="connsiteX1" fmla="*/ 3249472 w 3565726"/>
              <a:gd name="connsiteY1" fmla="*/ 218463 h 5375934"/>
              <a:gd name="connsiteX2" fmla="*/ 2965552 w 3565726"/>
              <a:gd name="connsiteY2" fmla="*/ 446319 h 5375934"/>
              <a:gd name="connsiteX3" fmla="*/ 2662964 w 3565726"/>
              <a:gd name="connsiteY3" fmla="*/ 683385 h 5375934"/>
              <a:gd name="connsiteX4" fmla="*/ 2324414 w 3565726"/>
              <a:gd name="connsiteY4" fmla="*/ 858306 h 5375934"/>
              <a:gd name="connsiteX5" fmla="*/ 1901438 w 3565726"/>
              <a:gd name="connsiteY5" fmla="*/ 916045 h 5375934"/>
              <a:gd name="connsiteX6" fmla="*/ 1729245 w 3565726"/>
              <a:gd name="connsiteY6" fmla="*/ 970960 h 5375934"/>
              <a:gd name="connsiteX7" fmla="*/ 1558165 w 3565726"/>
              <a:gd name="connsiteY7" fmla="*/ 1119462 h 5375934"/>
              <a:gd name="connsiteX8" fmla="*/ 1422699 w 3565726"/>
              <a:gd name="connsiteY8" fmla="*/ 1345240 h 5375934"/>
              <a:gd name="connsiteX9" fmla="*/ 1343676 w 3565726"/>
              <a:gd name="connsiteY9" fmla="*/ 1593596 h 5375934"/>
              <a:gd name="connsiteX10" fmla="*/ 1343676 w 3565726"/>
              <a:gd name="connsiteY10" fmla="*/ 1875818 h 5375934"/>
              <a:gd name="connsiteX11" fmla="*/ 1433987 w 3565726"/>
              <a:gd name="connsiteY11" fmla="*/ 2124173 h 5375934"/>
              <a:gd name="connsiteX12" fmla="*/ 1625899 w 3565726"/>
              <a:gd name="connsiteY12" fmla="*/ 2361240 h 5375934"/>
              <a:gd name="connsiteX13" fmla="*/ 1817810 w 3565726"/>
              <a:gd name="connsiteY13" fmla="*/ 2519285 h 5375934"/>
              <a:gd name="connsiteX14" fmla="*/ 2009721 w 3565726"/>
              <a:gd name="connsiteY14" fmla="*/ 2688618 h 5375934"/>
              <a:gd name="connsiteX15" fmla="*/ 2156476 w 3565726"/>
              <a:gd name="connsiteY15" fmla="*/ 2880529 h 5375934"/>
              <a:gd name="connsiteX16" fmla="*/ 2269365 w 3565726"/>
              <a:gd name="connsiteY16" fmla="*/ 3106306 h 5375934"/>
              <a:gd name="connsiteX17" fmla="*/ 2303232 w 3565726"/>
              <a:gd name="connsiteY17" fmla="*/ 3298218 h 5375934"/>
              <a:gd name="connsiteX18" fmla="*/ 2269365 w 3565726"/>
              <a:gd name="connsiteY18" fmla="*/ 3512707 h 5375934"/>
              <a:gd name="connsiteX19" fmla="*/ 2077454 w 3565726"/>
              <a:gd name="connsiteY19" fmla="*/ 3670751 h 5375934"/>
              <a:gd name="connsiteX20" fmla="*/ 1862965 w 3565726"/>
              <a:gd name="connsiteY20" fmla="*/ 3783640 h 5375934"/>
              <a:gd name="connsiteX21" fmla="*/ 1538766 w 3565726"/>
              <a:gd name="connsiteY21" fmla="*/ 3873951 h 5375934"/>
              <a:gd name="connsiteX22" fmla="*/ 1185631 w 3565726"/>
              <a:gd name="connsiteY22" fmla="*/ 3907818 h 5375934"/>
              <a:gd name="connsiteX23" fmla="*/ 858254 w 3565726"/>
              <a:gd name="connsiteY23" fmla="*/ 4009417 h 5375934"/>
              <a:gd name="connsiteX24" fmla="*/ 643765 w 3565726"/>
              <a:gd name="connsiteY24" fmla="*/ 4190040 h 5375934"/>
              <a:gd name="connsiteX25" fmla="*/ 451854 w 3565726"/>
              <a:gd name="connsiteY25" fmla="*/ 4427107 h 5375934"/>
              <a:gd name="connsiteX26" fmla="*/ 316387 w 3565726"/>
              <a:gd name="connsiteY26" fmla="*/ 4641596 h 5375934"/>
              <a:gd name="connsiteX27" fmla="*/ 203499 w 3565726"/>
              <a:gd name="connsiteY27" fmla="*/ 4878662 h 5375934"/>
              <a:gd name="connsiteX28" fmla="*/ 135765 w 3565726"/>
              <a:gd name="connsiteY28" fmla="*/ 5059285 h 5375934"/>
              <a:gd name="connsiteX29" fmla="*/ 56743 w 3565726"/>
              <a:gd name="connsiteY29" fmla="*/ 5262485 h 5375934"/>
              <a:gd name="connsiteX30" fmla="*/ 299 w 3565726"/>
              <a:gd name="connsiteY30" fmla="*/ 5375373 h 5375934"/>
              <a:gd name="connsiteX31" fmla="*/ 34166 w 3565726"/>
              <a:gd name="connsiteY31" fmla="*/ 5307640 h 5375934"/>
              <a:gd name="connsiteX0" fmla="*/ 3565726 w 3565726"/>
              <a:gd name="connsiteY0" fmla="*/ 0 h 5375934"/>
              <a:gd name="connsiteX1" fmla="*/ 3249472 w 3565726"/>
              <a:gd name="connsiteY1" fmla="*/ 218463 h 5375934"/>
              <a:gd name="connsiteX2" fmla="*/ 3003260 w 3565726"/>
              <a:gd name="connsiteY2" fmla="*/ 474600 h 5375934"/>
              <a:gd name="connsiteX3" fmla="*/ 2662964 w 3565726"/>
              <a:gd name="connsiteY3" fmla="*/ 683385 h 5375934"/>
              <a:gd name="connsiteX4" fmla="*/ 2324414 w 3565726"/>
              <a:gd name="connsiteY4" fmla="*/ 858306 h 5375934"/>
              <a:gd name="connsiteX5" fmla="*/ 1901438 w 3565726"/>
              <a:gd name="connsiteY5" fmla="*/ 916045 h 5375934"/>
              <a:gd name="connsiteX6" fmla="*/ 1729245 w 3565726"/>
              <a:gd name="connsiteY6" fmla="*/ 970960 h 5375934"/>
              <a:gd name="connsiteX7" fmla="*/ 1558165 w 3565726"/>
              <a:gd name="connsiteY7" fmla="*/ 1119462 h 5375934"/>
              <a:gd name="connsiteX8" fmla="*/ 1422699 w 3565726"/>
              <a:gd name="connsiteY8" fmla="*/ 1345240 h 5375934"/>
              <a:gd name="connsiteX9" fmla="*/ 1343676 w 3565726"/>
              <a:gd name="connsiteY9" fmla="*/ 1593596 h 5375934"/>
              <a:gd name="connsiteX10" fmla="*/ 1343676 w 3565726"/>
              <a:gd name="connsiteY10" fmla="*/ 1875818 h 5375934"/>
              <a:gd name="connsiteX11" fmla="*/ 1433987 w 3565726"/>
              <a:gd name="connsiteY11" fmla="*/ 2124173 h 5375934"/>
              <a:gd name="connsiteX12" fmla="*/ 1625899 w 3565726"/>
              <a:gd name="connsiteY12" fmla="*/ 2361240 h 5375934"/>
              <a:gd name="connsiteX13" fmla="*/ 1817810 w 3565726"/>
              <a:gd name="connsiteY13" fmla="*/ 2519285 h 5375934"/>
              <a:gd name="connsiteX14" fmla="*/ 2009721 w 3565726"/>
              <a:gd name="connsiteY14" fmla="*/ 2688618 h 5375934"/>
              <a:gd name="connsiteX15" fmla="*/ 2156476 w 3565726"/>
              <a:gd name="connsiteY15" fmla="*/ 2880529 h 5375934"/>
              <a:gd name="connsiteX16" fmla="*/ 2269365 w 3565726"/>
              <a:gd name="connsiteY16" fmla="*/ 3106306 h 5375934"/>
              <a:gd name="connsiteX17" fmla="*/ 2303232 w 3565726"/>
              <a:gd name="connsiteY17" fmla="*/ 3298218 h 5375934"/>
              <a:gd name="connsiteX18" fmla="*/ 2269365 w 3565726"/>
              <a:gd name="connsiteY18" fmla="*/ 3512707 h 5375934"/>
              <a:gd name="connsiteX19" fmla="*/ 2077454 w 3565726"/>
              <a:gd name="connsiteY19" fmla="*/ 3670751 h 5375934"/>
              <a:gd name="connsiteX20" fmla="*/ 1862965 w 3565726"/>
              <a:gd name="connsiteY20" fmla="*/ 3783640 h 5375934"/>
              <a:gd name="connsiteX21" fmla="*/ 1538766 w 3565726"/>
              <a:gd name="connsiteY21" fmla="*/ 3873951 h 5375934"/>
              <a:gd name="connsiteX22" fmla="*/ 1185631 w 3565726"/>
              <a:gd name="connsiteY22" fmla="*/ 3907818 h 5375934"/>
              <a:gd name="connsiteX23" fmla="*/ 858254 w 3565726"/>
              <a:gd name="connsiteY23" fmla="*/ 4009417 h 5375934"/>
              <a:gd name="connsiteX24" fmla="*/ 643765 w 3565726"/>
              <a:gd name="connsiteY24" fmla="*/ 4190040 h 5375934"/>
              <a:gd name="connsiteX25" fmla="*/ 451854 w 3565726"/>
              <a:gd name="connsiteY25" fmla="*/ 4427107 h 5375934"/>
              <a:gd name="connsiteX26" fmla="*/ 316387 w 3565726"/>
              <a:gd name="connsiteY26" fmla="*/ 4641596 h 5375934"/>
              <a:gd name="connsiteX27" fmla="*/ 203499 w 3565726"/>
              <a:gd name="connsiteY27" fmla="*/ 4878662 h 5375934"/>
              <a:gd name="connsiteX28" fmla="*/ 135765 w 3565726"/>
              <a:gd name="connsiteY28" fmla="*/ 5059285 h 5375934"/>
              <a:gd name="connsiteX29" fmla="*/ 56743 w 3565726"/>
              <a:gd name="connsiteY29" fmla="*/ 5262485 h 5375934"/>
              <a:gd name="connsiteX30" fmla="*/ 299 w 3565726"/>
              <a:gd name="connsiteY30" fmla="*/ 5375373 h 5375934"/>
              <a:gd name="connsiteX31" fmla="*/ 34166 w 3565726"/>
              <a:gd name="connsiteY31" fmla="*/ 5307640 h 5375934"/>
              <a:gd name="connsiteX0" fmla="*/ 3565726 w 3565726"/>
              <a:gd name="connsiteY0" fmla="*/ 0 h 5375934"/>
              <a:gd name="connsiteX1" fmla="*/ 3287179 w 3565726"/>
              <a:gd name="connsiteY1" fmla="*/ 275024 h 5375934"/>
              <a:gd name="connsiteX2" fmla="*/ 3003260 w 3565726"/>
              <a:gd name="connsiteY2" fmla="*/ 474600 h 5375934"/>
              <a:gd name="connsiteX3" fmla="*/ 2662964 w 3565726"/>
              <a:gd name="connsiteY3" fmla="*/ 683385 h 5375934"/>
              <a:gd name="connsiteX4" fmla="*/ 2324414 w 3565726"/>
              <a:gd name="connsiteY4" fmla="*/ 858306 h 5375934"/>
              <a:gd name="connsiteX5" fmla="*/ 1901438 w 3565726"/>
              <a:gd name="connsiteY5" fmla="*/ 916045 h 5375934"/>
              <a:gd name="connsiteX6" fmla="*/ 1729245 w 3565726"/>
              <a:gd name="connsiteY6" fmla="*/ 970960 h 5375934"/>
              <a:gd name="connsiteX7" fmla="*/ 1558165 w 3565726"/>
              <a:gd name="connsiteY7" fmla="*/ 1119462 h 5375934"/>
              <a:gd name="connsiteX8" fmla="*/ 1422699 w 3565726"/>
              <a:gd name="connsiteY8" fmla="*/ 1345240 h 5375934"/>
              <a:gd name="connsiteX9" fmla="*/ 1343676 w 3565726"/>
              <a:gd name="connsiteY9" fmla="*/ 1593596 h 5375934"/>
              <a:gd name="connsiteX10" fmla="*/ 1343676 w 3565726"/>
              <a:gd name="connsiteY10" fmla="*/ 1875818 h 5375934"/>
              <a:gd name="connsiteX11" fmla="*/ 1433987 w 3565726"/>
              <a:gd name="connsiteY11" fmla="*/ 2124173 h 5375934"/>
              <a:gd name="connsiteX12" fmla="*/ 1625899 w 3565726"/>
              <a:gd name="connsiteY12" fmla="*/ 2361240 h 5375934"/>
              <a:gd name="connsiteX13" fmla="*/ 1817810 w 3565726"/>
              <a:gd name="connsiteY13" fmla="*/ 2519285 h 5375934"/>
              <a:gd name="connsiteX14" fmla="*/ 2009721 w 3565726"/>
              <a:gd name="connsiteY14" fmla="*/ 2688618 h 5375934"/>
              <a:gd name="connsiteX15" fmla="*/ 2156476 w 3565726"/>
              <a:gd name="connsiteY15" fmla="*/ 2880529 h 5375934"/>
              <a:gd name="connsiteX16" fmla="*/ 2269365 w 3565726"/>
              <a:gd name="connsiteY16" fmla="*/ 3106306 h 5375934"/>
              <a:gd name="connsiteX17" fmla="*/ 2303232 w 3565726"/>
              <a:gd name="connsiteY17" fmla="*/ 3298218 h 5375934"/>
              <a:gd name="connsiteX18" fmla="*/ 2269365 w 3565726"/>
              <a:gd name="connsiteY18" fmla="*/ 3512707 h 5375934"/>
              <a:gd name="connsiteX19" fmla="*/ 2077454 w 3565726"/>
              <a:gd name="connsiteY19" fmla="*/ 3670751 h 5375934"/>
              <a:gd name="connsiteX20" fmla="*/ 1862965 w 3565726"/>
              <a:gd name="connsiteY20" fmla="*/ 3783640 h 5375934"/>
              <a:gd name="connsiteX21" fmla="*/ 1538766 w 3565726"/>
              <a:gd name="connsiteY21" fmla="*/ 3873951 h 5375934"/>
              <a:gd name="connsiteX22" fmla="*/ 1185631 w 3565726"/>
              <a:gd name="connsiteY22" fmla="*/ 3907818 h 5375934"/>
              <a:gd name="connsiteX23" fmla="*/ 858254 w 3565726"/>
              <a:gd name="connsiteY23" fmla="*/ 4009417 h 5375934"/>
              <a:gd name="connsiteX24" fmla="*/ 643765 w 3565726"/>
              <a:gd name="connsiteY24" fmla="*/ 4190040 h 5375934"/>
              <a:gd name="connsiteX25" fmla="*/ 451854 w 3565726"/>
              <a:gd name="connsiteY25" fmla="*/ 4427107 h 5375934"/>
              <a:gd name="connsiteX26" fmla="*/ 316387 w 3565726"/>
              <a:gd name="connsiteY26" fmla="*/ 4641596 h 5375934"/>
              <a:gd name="connsiteX27" fmla="*/ 203499 w 3565726"/>
              <a:gd name="connsiteY27" fmla="*/ 4878662 h 5375934"/>
              <a:gd name="connsiteX28" fmla="*/ 135765 w 3565726"/>
              <a:gd name="connsiteY28" fmla="*/ 5059285 h 5375934"/>
              <a:gd name="connsiteX29" fmla="*/ 56743 w 3565726"/>
              <a:gd name="connsiteY29" fmla="*/ 5262485 h 5375934"/>
              <a:gd name="connsiteX30" fmla="*/ 299 w 3565726"/>
              <a:gd name="connsiteY30" fmla="*/ 5375373 h 5375934"/>
              <a:gd name="connsiteX31" fmla="*/ 34166 w 3565726"/>
              <a:gd name="connsiteY31" fmla="*/ 5307640 h 5375934"/>
              <a:gd name="connsiteX0" fmla="*/ 3565726 w 3565726"/>
              <a:gd name="connsiteY0" fmla="*/ 0 h 5375934"/>
              <a:gd name="connsiteX1" fmla="*/ 3287179 w 3565726"/>
              <a:gd name="connsiteY1" fmla="*/ 275024 h 5375934"/>
              <a:gd name="connsiteX2" fmla="*/ 3003260 w 3565726"/>
              <a:gd name="connsiteY2" fmla="*/ 474600 h 5375934"/>
              <a:gd name="connsiteX3" fmla="*/ 2662964 w 3565726"/>
              <a:gd name="connsiteY3" fmla="*/ 683385 h 5375934"/>
              <a:gd name="connsiteX4" fmla="*/ 2324414 w 3565726"/>
              <a:gd name="connsiteY4" fmla="*/ 858306 h 5375934"/>
              <a:gd name="connsiteX5" fmla="*/ 1901438 w 3565726"/>
              <a:gd name="connsiteY5" fmla="*/ 916045 h 5375934"/>
              <a:gd name="connsiteX6" fmla="*/ 1729245 w 3565726"/>
              <a:gd name="connsiteY6" fmla="*/ 970960 h 5375934"/>
              <a:gd name="connsiteX7" fmla="*/ 1558165 w 3565726"/>
              <a:gd name="connsiteY7" fmla="*/ 1119462 h 5375934"/>
              <a:gd name="connsiteX8" fmla="*/ 1422699 w 3565726"/>
              <a:gd name="connsiteY8" fmla="*/ 1345240 h 5375934"/>
              <a:gd name="connsiteX9" fmla="*/ 1343676 w 3565726"/>
              <a:gd name="connsiteY9" fmla="*/ 1593596 h 5375934"/>
              <a:gd name="connsiteX10" fmla="*/ 1343676 w 3565726"/>
              <a:gd name="connsiteY10" fmla="*/ 1875818 h 5375934"/>
              <a:gd name="connsiteX11" fmla="*/ 1433987 w 3565726"/>
              <a:gd name="connsiteY11" fmla="*/ 2124173 h 5375934"/>
              <a:gd name="connsiteX12" fmla="*/ 1625899 w 3565726"/>
              <a:gd name="connsiteY12" fmla="*/ 2361240 h 5375934"/>
              <a:gd name="connsiteX13" fmla="*/ 1817810 w 3565726"/>
              <a:gd name="connsiteY13" fmla="*/ 2519285 h 5375934"/>
              <a:gd name="connsiteX14" fmla="*/ 2009721 w 3565726"/>
              <a:gd name="connsiteY14" fmla="*/ 2688618 h 5375934"/>
              <a:gd name="connsiteX15" fmla="*/ 2156476 w 3565726"/>
              <a:gd name="connsiteY15" fmla="*/ 2880529 h 5375934"/>
              <a:gd name="connsiteX16" fmla="*/ 2269365 w 3565726"/>
              <a:gd name="connsiteY16" fmla="*/ 3106306 h 5375934"/>
              <a:gd name="connsiteX17" fmla="*/ 2303232 w 3565726"/>
              <a:gd name="connsiteY17" fmla="*/ 3298218 h 5375934"/>
              <a:gd name="connsiteX18" fmla="*/ 2269365 w 3565726"/>
              <a:gd name="connsiteY18" fmla="*/ 3512707 h 5375934"/>
              <a:gd name="connsiteX19" fmla="*/ 2077454 w 3565726"/>
              <a:gd name="connsiteY19" fmla="*/ 3670751 h 5375934"/>
              <a:gd name="connsiteX20" fmla="*/ 1862965 w 3565726"/>
              <a:gd name="connsiteY20" fmla="*/ 3783640 h 5375934"/>
              <a:gd name="connsiteX21" fmla="*/ 1538766 w 3565726"/>
              <a:gd name="connsiteY21" fmla="*/ 3873951 h 5375934"/>
              <a:gd name="connsiteX22" fmla="*/ 1185631 w 3565726"/>
              <a:gd name="connsiteY22" fmla="*/ 3907818 h 5375934"/>
              <a:gd name="connsiteX23" fmla="*/ 858254 w 3565726"/>
              <a:gd name="connsiteY23" fmla="*/ 4009417 h 5375934"/>
              <a:gd name="connsiteX24" fmla="*/ 643765 w 3565726"/>
              <a:gd name="connsiteY24" fmla="*/ 4190040 h 5375934"/>
              <a:gd name="connsiteX25" fmla="*/ 451854 w 3565726"/>
              <a:gd name="connsiteY25" fmla="*/ 4427107 h 5375934"/>
              <a:gd name="connsiteX26" fmla="*/ 316387 w 3565726"/>
              <a:gd name="connsiteY26" fmla="*/ 4641596 h 5375934"/>
              <a:gd name="connsiteX27" fmla="*/ 203499 w 3565726"/>
              <a:gd name="connsiteY27" fmla="*/ 4878662 h 5375934"/>
              <a:gd name="connsiteX28" fmla="*/ 135765 w 3565726"/>
              <a:gd name="connsiteY28" fmla="*/ 5059285 h 5375934"/>
              <a:gd name="connsiteX29" fmla="*/ 56743 w 3565726"/>
              <a:gd name="connsiteY29" fmla="*/ 5262485 h 5375934"/>
              <a:gd name="connsiteX30" fmla="*/ 299 w 3565726"/>
              <a:gd name="connsiteY30" fmla="*/ 5375373 h 5375934"/>
              <a:gd name="connsiteX31" fmla="*/ 34166 w 3565726"/>
              <a:gd name="connsiteY31" fmla="*/ 5307640 h 5375934"/>
              <a:gd name="connsiteX0" fmla="*/ 3565726 w 3565726"/>
              <a:gd name="connsiteY0" fmla="*/ 0 h 5375934"/>
              <a:gd name="connsiteX1" fmla="*/ 3287179 w 3565726"/>
              <a:gd name="connsiteY1" fmla="*/ 275024 h 5375934"/>
              <a:gd name="connsiteX2" fmla="*/ 3003260 w 3565726"/>
              <a:gd name="connsiteY2" fmla="*/ 474600 h 5375934"/>
              <a:gd name="connsiteX3" fmla="*/ 2662964 w 3565726"/>
              <a:gd name="connsiteY3" fmla="*/ 683385 h 5375934"/>
              <a:gd name="connsiteX4" fmla="*/ 2324414 w 3565726"/>
              <a:gd name="connsiteY4" fmla="*/ 858306 h 5375934"/>
              <a:gd name="connsiteX5" fmla="*/ 1901438 w 3565726"/>
              <a:gd name="connsiteY5" fmla="*/ 916045 h 5375934"/>
              <a:gd name="connsiteX6" fmla="*/ 1729245 w 3565726"/>
              <a:gd name="connsiteY6" fmla="*/ 970960 h 5375934"/>
              <a:gd name="connsiteX7" fmla="*/ 1558165 w 3565726"/>
              <a:gd name="connsiteY7" fmla="*/ 1119462 h 5375934"/>
              <a:gd name="connsiteX8" fmla="*/ 1422699 w 3565726"/>
              <a:gd name="connsiteY8" fmla="*/ 1345240 h 5375934"/>
              <a:gd name="connsiteX9" fmla="*/ 1343676 w 3565726"/>
              <a:gd name="connsiteY9" fmla="*/ 1593596 h 5375934"/>
              <a:gd name="connsiteX10" fmla="*/ 1343676 w 3565726"/>
              <a:gd name="connsiteY10" fmla="*/ 1875818 h 5375934"/>
              <a:gd name="connsiteX11" fmla="*/ 1433987 w 3565726"/>
              <a:gd name="connsiteY11" fmla="*/ 2124173 h 5375934"/>
              <a:gd name="connsiteX12" fmla="*/ 1625899 w 3565726"/>
              <a:gd name="connsiteY12" fmla="*/ 2361240 h 5375934"/>
              <a:gd name="connsiteX13" fmla="*/ 1817810 w 3565726"/>
              <a:gd name="connsiteY13" fmla="*/ 2519285 h 5375934"/>
              <a:gd name="connsiteX14" fmla="*/ 2009721 w 3565726"/>
              <a:gd name="connsiteY14" fmla="*/ 2688618 h 5375934"/>
              <a:gd name="connsiteX15" fmla="*/ 2156476 w 3565726"/>
              <a:gd name="connsiteY15" fmla="*/ 2880529 h 5375934"/>
              <a:gd name="connsiteX16" fmla="*/ 2269365 w 3565726"/>
              <a:gd name="connsiteY16" fmla="*/ 3106306 h 5375934"/>
              <a:gd name="connsiteX17" fmla="*/ 2303232 w 3565726"/>
              <a:gd name="connsiteY17" fmla="*/ 3298218 h 5375934"/>
              <a:gd name="connsiteX18" fmla="*/ 2269365 w 3565726"/>
              <a:gd name="connsiteY18" fmla="*/ 3512707 h 5375934"/>
              <a:gd name="connsiteX19" fmla="*/ 2077454 w 3565726"/>
              <a:gd name="connsiteY19" fmla="*/ 3670751 h 5375934"/>
              <a:gd name="connsiteX20" fmla="*/ 1862965 w 3565726"/>
              <a:gd name="connsiteY20" fmla="*/ 3783640 h 5375934"/>
              <a:gd name="connsiteX21" fmla="*/ 1538766 w 3565726"/>
              <a:gd name="connsiteY21" fmla="*/ 3873951 h 5375934"/>
              <a:gd name="connsiteX22" fmla="*/ 1185631 w 3565726"/>
              <a:gd name="connsiteY22" fmla="*/ 3907818 h 5375934"/>
              <a:gd name="connsiteX23" fmla="*/ 858254 w 3565726"/>
              <a:gd name="connsiteY23" fmla="*/ 4009417 h 5375934"/>
              <a:gd name="connsiteX24" fmla="*/ 643765 w 3565726"/>
              <a:gd name="connsiteY24" fmla="*/ 4190040 h 5375934"/>
              <a:gd name="connsiteX25" fmla="*/ 451854 w 3565726"/>
              <a:gd name="connsiteY25" fmla="*/ 4427107 h 5375934"/>
              <a:gd name="connsiteX26" fmla="*/ 316387 w 3565726"/>
              <a:gd name="connsiteY26" fmla="*/ 4641596 h 5375934"/>
              <a:gd name="connsiteX27" fmla="*/ 203499 w 3565726"/>
              <a:gd name="connsiteY27" fmla="*/ 4878662 h 5375934"/>
              <a:gd name="connsiteX28" fmla="*/ 135765 w 3565726"/>
              <a:gd name="connsiteY28" fmla="*/ 5059285 h 5375934"/>
              <a:gd name="connsiteX29" fmla="*/ 56743 w 3565726"/>
              <a:gd name="connsiteY29" fmla="*/ 5262485 h 5375934"/>
              <a:gd name="connsiteX30" fmla="*/ 299 w 3565726"/>
              <a:gd name="connsiteY30" fmla="*/ 5375373 h 5375934"/>
              <a:gd name="connsiteX31" fmla="*/ 34166 w 3565726"/>
              <a:gd name="connsiteY31" fmla="*/ 5307640 h 5375934"/>
              <a:gd name="connsiteX0" fmla="*/ 3565726 w 3565726"/>
              <a:gd name="connsiteY0" fmla="*/ 0 h 5375934"/>
              <a:gd name="connsiteX1" fmla="*/ 3287179 w 3565726"/>
              <a:gd name="connsiteY1" fmla="*/ 275024 h 5375934"/>
              <a:gd name="connsiteX2" fmla="*/ 3003260 w 3565726"/>
              <a:gd name="connsiteY2" fmla="*/ 474600 h 5375934"/>
              <a:gd name="connsiteX3" fmla="*/ 2662964 w 3565726"/>
              <a:gd name="connsiteY3" fmla="*/ 683385 h 5375934"/>
              <a:gd name="connsiteX4" fmla="*/ 2324414 w 3565726"/>
              <a:gd name="connsiteY4" fmla="*/ 858306 h 5375934"/>
              <a:gd name="connsiteX5" fmla="*/ 1986279 w 3565726"/>
              <a:gd name="connsiteY5" fmla="*/ 916045 h 5375934"/>
              <a:gd name="connsiteX6" fmla="*/ 1729245 w 3565726"/>
              <a:gd name="connsiteY6" fmla="*/ 970960 h 5375934"/>
              <a:gd name="connsiteX7" fmla="*/ 1558165 w 3565726"/>
              <a:gd name="connsiteY7" fmla="*/ 1119462 h 5375934"/>
              <a:gd name="connsiteX8" fmla="*/ 1422699 w 3565726"/>
              <a:gd name="connsiteY8" fmla="*/ 1345240 h 5375934"/>
              <a:gd name="connsiteX9" fmla="*/ 1343676 w 3565726"/>
              <a:gd name="connsiteY9" fmla="*/ 1593596 h 5375934"/>
              <a:gd name="connsiteX10" fmla="*/ 1343676 w 3565726"/>
              <a:gd name="connsiteY10" fmla="*/ 1875818 h 5375934"/>
              <a:gd name="connsiteX11" fmla="*/ 1433987 w 3565726"/>
              <a:gd name="connsiteY11" fmla="*/ 2124173 h 5375934"/>
              <a:gd name="connsiteX12" fmla="*/ 1625899 w 3565726"/>
              <a:gd name="connsiteY12" fmla="*/ 2361240 h 5375934"/>
              <a:gd name="connsiteX13" fmla="*/ 1817810 w 3565726"/>
              <a:gd name="connsiteY13" fmla="*/ 2519285 h 5375934"/>
              <a:gd name="connsiteX14" fmla="*/ 2009721 w 3565726"/>
              <a:gd name="connsiteY14" fmla="*/ 2688618 h 5375934"/>
              <a:gd name="connsiteX15" fmla="*/ 2156476 w 3565726"/>
              <a:gd name="connsiteY15" fmla="*/ 2880529 h 5375934"/>
              <a:gd name="connsiteX16" fmla="*/ 2269365 w 3565726"/>
              <a:gd name="connsiteY16" fmla="*/ 3106306 h 5375934"/>
              <a:gd name="connsiteX17" fmla="*/ 2303232 w 3565726"/>
              <a:gd name="connsiteY17" fmla="*/ 3298218 h 5375934"/>
              <a:gd name="connsiteX18" fmla="*/ 2269365 w 3565726"/>
              <a:gd name="connsiteY18" fmla="*/ 3512707 h 5375934"/>
              <a:gd name="connsiteX19" fmla="*/ 2077454 w 3565726"/>
              <a:gd name="connsiteY19" fmla="*/ 3670751 h 5375934"/>
              <a:gd name="connsiteX20" fmla="*/ 1862965 w 3565726"/>
              <a:gd name="connsiteY20" fmla="*/ 3783640 h 5375934"/>
              <a:gd name="connsiteX21" fmla="*/ 1538766 w 3565726"/>
              <a:gd name="connsiteY21" fmla="*/ 3873951 h 5375934"/>
              <a:gd name="connsiteX22" fmla="*/ 1185631 w 3565726"/>
              <a:gd name="connsiteY22" fmla="*/ 3907818 h 5375934"/>
              <a:gd name="connsiteX23" fmla="*/ 858254 w 3565726"/>
              <a:gd name="connsiteY23" fmla="*/ 4009417 h 5375934"/>
              <a:gd name="connsiteX24" fmla="*/ 643765 w 3565726"/>
              <a:gd name="connsiteY24" fmla="*/ 4190040 h 5375934"/>
              <a:gd name="connsiteX25" fmla="*/ 451854 w 3565726"/>
              <a:gd name="connsiteY25" fmla="*/ 4427107 h 5375934"/>
              <a:gd name="connsiteX26" fmla="*/ 316387 w 3565726"/>
              <a:gd name="connsiteY26" fmla="*/ 4641596 h 5375934"/>
              <a:gd name="connsiteX27" fmla="*/ 203499 w 3565726"/>
              <a:gd name="connsiteY27" fmla="*/ 4878662 h 5375934"/>
              <a:gd name="connsiteX28" fmla="*/ 135765 w 3565726"/>
              <a:gd name="connsiteY28" fmla="*/ 5059285 h 5375934"/>
              <a:gd name="connsiteX29" fmla="*/ 56743 w 3565726"/>
              <a:gd name="connsiteY29" fmla="*/ 5262485 h 5375934"/>
              <a:gd name="connsiteX30" fmla="*/ 299 w 3565726"/>
              <a:gd name="connsiteY30" fmla="*/ 5375373 h 5375934"/>
              <a:gd name="connsiteX31" fmla="*/ 34166 w 3565726"/>
              <a:gd name="connsiteY31" fmla="*/ 5307640 h 5375934"/>
              <a:gd name="connsiteX0" fmla="*/ 3565726 w 3565726"/>
              <a:gd name="connsiteY0" fmla="*/ 0 h 5375934"/>
              <a:gd name="connsiteX1" fmla="*/ 3287179 w 3565726"/>
              <a:gd name="connsiteY1" fmla="*/ 275024 h 5375934"/>
              <a:gd name="connsiteX2" fmla="*/ 3003260 w 3565726"/>
              <a:gd name="connsiteY2" fmla="*/ 474600 h 5375934"/>
              <a:gd name="connsiteX3" fmla="*/ 2662964 w 3565726"/>
              <a:gd name="connsiteY3" fmla="*/ 683385 h 5375934"/>
              <a:gd name="connsiteX4" fmla="*/ 2437535 w 3565726"/>
              <a:gd name="connsiteY4" fmla="*/ 848879 h 5375934"/>
              <a:gd name="connsiteX5" fmla="*/ 1986279 w 3565726"/>
              <a:gd name="connsiteY5" fmla="*/ 916045 h 5375934"/>
              <a:gd name="connsiteX6" fmla="*/ 1729245 w 3565726"/>
              <a:gd name="connsiteY6" fmla="*/ 970960 h 5375934"/>
              <a:gd name="connsiteX7" fmla="*/ 1558165 w 3565726"/>
              <a:gd name="connsiteY7" fmla="*/ 1119462 h 5375934"/>
              <a:gd name="connsiteX8" fmla="*/ 1422699 w 3565726"/>
              <a:gd name="connsiteY8" fmla="*/ 1345240 h 5375934"/>
              <a:gd name="connsiteX9" fmla="*/ 1343676 w 3565726"/>
              <a:gd name="connsiteY9" fmla="*/ 1593596 h 5375934"/>
              <a:gd name="connsiteX10" fmla="*/ 1343676 w 3565726"/>
              <a:gd name="connsiteY10" fmla="*/ 1875818 h 5375934"/>
              <a:gd name="connsiteX11" fmla="*/ 1433987 w 3565726"/>
              <a:gd name="connsiteY11" fmla="*/ 2124173 h 5375934"/>
              <a:gd name="connsiteX12" fmla="*/ 1625899 w 3565726"/>
              <a:gd name="connsiteY12" fmla="*/ 2361240 h 5375934"/>
              <a:gd name="connsiteX13" fmla="*/ 1817810 w 3565726"/>
              <a:gd name="connsiteY13" fmla="*/ 2519285 h 5375934"/>
              <a:gd name="connsiteX14" fmla="*/ 2009721 w 3565726"/>
              <a:gd name="connsiteY14" fmla="*/ 2688618 h 5375934"/>
              <a:gd name="connsiteX15" fmla="*/ 2156476 w 3565726"/>
              <a:gd name="connsiteY15" fmla="*/ 2880529 h 5375934"/>
              <a:gd name="connsiteX16" fmla="*/ 2269365 w 3565726"/>
              <a:gd name="connsiteY16" fmla="*/ 3106306 h 5375934"/>
              <a:gd name="connsiteX17" fmla="*/ 2303232 w 3565726"/>
              <a:gd name="connsiteY17" fmla="*/ 3298218 h 5375934"/>
              <a:gd name="connsiteX18" fmla="*/ 2269365 w 3565726"/>
              <a:gd name="connsiteY18" fmla="*/ 3512707 h 5375934"/>
              <a:gd name="connsiteX19" fmla="*/ 2077454 w 3565726"/>
              <a:gd name="connsiteY19" fmla="*/ 3670751 h 5375934"/>
              <a:gd name="connsiteX20" fmla="*/ 1862965 w 3565726"/>
              <a:gd name="connsiteY20" fmla="*/ 3783640 h 5375934"/>
              <a:gd name="connsiteX21" fmla="*/ 1538766 w 3565726"/>
              <a:gd name="connsiteY21" fmla="*/ 3873951 h 5375934"/>
              <a:gd name="connsiteX22" fmla="*/ 1185631 w 3565726"/>
              <a:gd name="connsiteY22" fmla="*/ 3907818 h 5375934"/>
              <a:gd name="connsiteX23" fmla="*/ 858254 w 3565726"/>
              <a:gd name="connsiteY23" fmla="*/ 4009417 h 5375934"/>
              <a:gd name="connsiteX24" fmla="*/ 643765 w 3565726"/>
              <a:gd name="connsiteY24" fmla="*/ 4190040 h 5375934"/>
              <a:gd name="connsiteX25" fmla="*/ 451854 w 3565726"/>
              <a:gd name="connsiteY25" fmla="*/ 4427107 h 5375934"/>
              <a:gd name="connsiteX26" fmla="*/ 316387 w 3565726"/>
              <a:gd name="connsiteY26" fmla="*/ 4641596 h 5375934"/>
              <a:gd name="connsiteX27" fmla="*/ 203499 w 3565726"/>
              <a:gd name="connsiteY27" fmla="*/ 4878662 h 5375934"/>
              <a:gd name="connsiteX28" fmla="*/ 135765 w 3565726"/>
              <a:gd name="connsiteY28" fmla="*/ 5059285 h 5375934"/>
              <a:gd name="connsiteX29" fmla="*/ 56743 w 3565726"/>
              <a:gd name="connsiteY29" fmla="*/ 5262485 h 5375934"/>
              <a:gd name="connsiteX30" fmla="*/ 299 w 3565726"/>
              <a:gd name="connsiteY30" fmla="*/ 5375373 h 5375934"/>
              <a:gd name="connsiteX31" fmla="*/ 34166 w 3565726"/>
              <a:gd name="connsiteY31" fmla="*/ 5307640 h 5375934"/>
              <a:gd name="connsiteX0" fmla="*/ 3565726 w 3565726"/>
              <a:gd name="connsiteY0" fmla="*/ 0 h 5375934"/>
              <a:gd name="connsiteX1" fmla="*/ 3287179 w 3565726"/>
              <a:gd name="connsiteY1" fmla="*/ 275024 h 5375934"/>
              <a:gd name="connsiteX2" fmla="*/ 3003260 w 3565726"/>
              <a:gd name="connsiteY2" fmla="*/ 474600 h 5375934"/>
              <a:gd name="connsiteX3" fmla="*/ 2766659 w 3565726"/>
              <a:gd name="connsiteY3" fmla="*/ 673959 h 5375934"/>
              <a:gd name="connsiteX4" fmla="*/ 2437535 w 3565726"/>
              <a:gd name="connsiteY4" fmla="*/ 848879 h 5375934"/>
              <a:gd name="connsiteX5" fmla="*/ 1986279 w 3565726"/>
              <a:gd name="connsiteY5" fmla="*/ 916045 h 5375934"/>
              <a:gd name="connsiteX6" fmla="*/ 1729245 w 3565726"/>
              <a:gd name="connsiteY6" fmla="*/ 970960 h 5375934"/>
              <a:gd name="connsiteX7" fmla="*/ 1558165 w 3565726"/>
              <a:gd name="connsiteY7" fmla="*/ 1119462 h 5375934"/>
              <a:gd name="connsiteX8" fmla="*/ 1422699 w 3565726"/>
              <a:gd name="connsiteY8" fmla="*/ 1345240 h 5375934"/>
              <a:gd name="connsiteX9" fmla="*/ 1343676 w 3565726"/>
              <a:gd name="connsiteY9" fmla="*/ 1593596 h 5375934"/>
              <a:gd name="connsiteX10" fmla="*/ 1343676 w 3565726"/>
              <a:gd name="connsiteY10" fmla="*/ 1875818 h 5375934"/>
              <a:gd name="connsiteX11" fmla="*/ 1433987 w 3565726"/>
              <a:gd name="connsiteY11" fmla="*/ 2124173 h 5375934"/>
              <a:gd name="connsiteX12" fmla="*/ 1625899 w 3565726"/>
              <a:gd name="connsiteY12" fmla="*/ 2361240 h 5375934"/>
              <a:gd name="connsiteX13" fmla="*/ 1817810 w 3565726"/>
              <a:gd name="connsiteY13" fmla="*/ 2519285 h 5375934"/>
              <a:gd name="connsiteX14" fmla="*/ 2009721 w 3565726"/>
              <a:gd name="connsiteY14" fmla="*/ 2688618 h 5375934"/>
              <a:gd name="connsiteX15" fmla="*/ 2156476 w 3565726"/>
              <a:gd name="connsiteY15" fmla="*/ 2880529 h 5375934"/>
              <a:gd name="connsiteX16" fmla="*/ 2269365 w 3565726"/>
              <a:gd name="connsiteY16" fmla="*/ 3106306 h 5375934"/>
              <a:gd name="connsiteX17" fmla="*/ 2303232 w 3565726"/>
              <a:gd name="connsiteY17" fmla="*/ 3298218 h 5375934"/>
              <a:gd name="connsiteX18" fmla="*/ 2269365 w 3565726"/>
              <a:gd name="connsiteY18" fmla="*/ 3512707 h 5375934"/>
              <a:gd name="connsiteX19" fmla="*/ 2077454 w 3565726"/>
              <a:gd name="connsiteY19" fmla="*/ 3670751 h 5375934"/>
              <a:gd name="connsiteX20" fmla="*/ 1862965 w 3565726"/>
              <a:gd name="connsiteY20" fmla="*/ 3783640 h 5375934"/>
              <a:gd name="connsiteX21" fmla="*/ 1538766 w 3565726"/>
              <a:gd name="connsiteY21" fmla="*/ 3873951 h 5375934"/>
              <a:gd name="connsiteX22" fmla="*/ 1185631 w 3565726"/>
              <a:gd name="connsiteY22" fmla="*/ 3907818 h 5375934"/>
              <a:gd name="connsiteX23" fmla="*/ 858254 w 3565726"/>
              <a:gd name="connsiteY23" fmla="*/ 4009417 h 5375934"/>
              <a:gd name="connsiteX24" fmla="*/ 643765 w 3565726"/>
              <a:gd name="connsiteY24" fmla="*/ 4190040 h 5375934"/>
              <a:gd name="connsiteX25" fmla="*/ 451854 w 3565726"/>
              <a:gd name="connsiteY25" fmla="*/ 4427107 h 5375934"/>
              <a:gd name="connsiteX26" fmla="*/ 316387 w 3565726"/>
              <a:gd name="connsiteY26" fmla="*/ 4641596 h 5375934"/>
              <a:gd name="connsiteX27" fmla="*/ 203499 w 3565726"/>
              <a:gd name="connsiteY27" fmla="*/ 4878662 h 5375934"/>
              <a:gd name="connsiteX28" fmla="*/ 135765 w 3565726"/>
              <a:gd name="connsiteY28" fmla="*/ 5059285 h 5375934"/>
              <a:gd name="connsiteX29" fmla="*/ 56743 w 3565726"/>
              <a:gd name="connsiteY29" fmla="*/ 5262485 h 5375934"/>
              <a:gd name="connsiteX30" fmla="*/ 299 w 3565726"/>
              <a:gd name="connsiteY30" fmla="*/ 5375373 h 5375934"/>
              <a:gd name="connsiteX31" fmla="*/ 34166 w 3565726"/>
              <a:gd name="connsiteY31" fmla="*/ 5307640 h 5375934"/>
              <a:gd name="connsiteX0" fmla="*/ 3565726 w 3565726"/>
              <a:gd name="connsiteY0" fmla="*/ 0 h 5375934"/>
              <a:gd name="connsiteX1" fmla="*/ 3287179 w 3565726"/>
              <a:gd name="connsiteY1" fmla="*/ 275024 h 5375934"/>
              <a:gd name="connsiteX2" fmla="*/ 3050394 w 3565726"/>
              <a:gd name="connsiteY2" fmla="*/ 512307 h 5375934"/>
              <a:gd name="connsiteX3" fmla="*/ 2766659 w 3565726"/>
              <a:gd name="connsiteY3" fmla="*/ 673959 h 5375934"/>
              <a:gd name="connsiteX4" fmla="*/ 2437535 w 3565726"/>
              <a:gd name="connsiteY4" fmla="*/ 848879 h 5375934"/>
              <a:gd name="connsiteX5" fmla="*/ 1986279 w 3565726"/>
              <a:gd name="connsiteY5" fmla="*/ 916045 h 5375934"/>
              <a:gd name="connsiteX6" fmla="*/ 1729245 w 3565726"/>
              <a:gd name="connsiteY6" fmla="*/ 970960 h 5375934"/>
              <a:gd name="connsiteX7" fmla="*/ 1558165 w 3565726"/>
              <a:gd name="connsiteY7" fmla="*/ 1119462 h 5375934"/>
              <a:gd name="connsiteX8" fmla="*/ 1422699 w 3565726"/>
              <a:gd name="connsiteY8" fmla="*/ 1345240 h 5375934"/>
              <a:gd name="connsiteX9" fmla="*/ 1343676 w 3565726"/>
              <a:gd name="connsiteY9" fmla="*/ 1593596 h 5375934"/>
              <a:gd name="connsiteX10" fmla="*/ 1343676 w 3565726"/>
              <a:gd name="connsiteY10" fmla="*/ 1875818 h 5375934"/>
              <a:gd name="connsiteX11" fmla="*/ 1433987 w 3565726"/>
              <a:gd name="connsiteY11" fmla="*/ 2124173 h 5375934"/>
              <a:gd name="connsiteX12" fmla="*/ 1625899 w 3565726"/>
              <a:gd name="connsiteY12" fmla="*/ 2361240 h 5375934"/>
              <a:gd name="connsiteX13" fmla="*/ 1817810 w 3565726"/>
              <a:gd name="connsiteY13" fmla="*/ 2519285 h 5375934"/>
              <a:gd name="connsiteX14" fmla="*/ 2009721 w 3565726"/>
              <a:gd name="connsiteY14" fmla="*/ 2688618 h 5375934"/>
              <a:gd name="connsiteX15" fmla="*/ 2156476 w 3565726"/>
              <a:gd name="connsiteY15" fmla="*/ 2880529 h 5375934"/>
              <a:gd name="connsiteX16" fmla="*/ 2269365 w 3565726"/>
              <a:gd name="connsiteY16" fmla="*/ 3106306 h 5375934"/>
              <a:gd name="connsiteX17" fmla="*/ 2303232 w 3565726"/>
              <a:gd name="connsiteY17" fmla="*/ 3298218 h 5375934"/>
              <a:gd name="connsiteX18" fmla="*/ 2269365 w 3565726"/>
              <a:gd name="connsiteY18" fmla="*/ 3512707 h 5375934"/>
              <a:gd name="connsiteX19" fmla="*/ 2077454 w 3565726"/>
              <a:gd name="connsiteY19" fmla="*/ 3670751 h 5375934"/>
              <a:gd name="connsiteX20" fmla="*/ 1862965 w 3565726"/>
              <a:gd name="connsiteY20" fmla="*/ 3783640 h 5375934"/>
              <a:gd name="connsiteX21" fmla="*/ 1538766 w 3565726"/>
              <a:gd name="connsiteY21" fmla="*/ 3873951 h 5375934"/>
              <a:gd name="connsiteX22" fmla="*/ 1185631 w 3565726"/>
              <a:gd name="connsiteY22" fmla="*/ 3907818 h 5375934"/>
              <a:gd name="connsiteX23" fmla="*/ 858254 w 3565726"/>
              <a:gd name="connsiteY23" fmla="*/ 4009417 h 5375934"/>
              <a:gd name="connsiteX24" fmla="*/ 643765 w 3565726"/>
              <a:gd name="connsiteY24" fmla="*/ 4190040 h 5375934"/>
              <a:gd name="connsiteX25" fmla="*/ 451854 w 3565726"/>
              <a:gd name="connsiteY25" fmla="*/ 4427107 h 5375934"/>
              <a:gd name="connsiteX26" fmla="*/ 316387 w 3565726"/>
              <a:gd name="connsiteY26" fmla="*/ 4641596 h 5375934"/>
              <a:gd name="connsiteX27" fmla="*/ 203499 w 3565726"/>
              <a:gd name="connsiteY27" fmla="*/ 4878662 h 5375934"/>
              <a:gd name="connsiteX28" fmla="*/ 135765 w 3565726"/>
              <a:gd name="connsiteY28" fmla="*/ 5059285 h 5375934"/>
              <a:gd name="connsiteX29" fmla="*/ 56743 w 3565726"/>
              <a:gd name="connsiteY29" fmla="*/ 5262485 h 5375934"/>
              <a:gd name="connsiteX30" fmla="*/ 299 w 3565726"/>
              <a:gd name="connsiteY30" fmla="*/ 5375373 h 5375934"/>
              <a:gd name="connsiteX31" fmla="*/ 34166 w 3565726"/>
              <a:gd name="connsiteY31" fmla="*/ 5307640 h 5375934"/>
              <a:gd name="connsiteX0" fmla="*/ 3565726 w 3565726"/>
              <a:gd name="connsiteY0" fmla="*/ 0 h 5404214"/>
              <a:gd name="connsiteX1" fmla="*/ 3287179 w 3565726"/>
              <a:gd name="connsiteY1" fmla="*/ 303304 h 5404214"/>
              <a:gd name="connsiteX2" fmla="*/ 3050394 w 3565726"/>
              <a:gd name="connsiteY2" fmla="*/ 540587 h 5404214"/>
              <a:gd name="connsiteX3" fmla="*/ 2766659 w 3565726"/>
              <a:gd name="connsiteY3" fmla="*/ 702239 h 5404214"/>
              <a:gd name="connsiteX4" fmla="*/ 2437535 w 3565726"/>
              <a:gd name="connsiteY4" fmla="*/ 877159 h 5404214"/>
              <a:gd name="connsiteX5" fmla="*/ 1986279 w 3565726"/>
              <a:gd name="connsiteY5" fmla="*/ 944325 h 5404214"/>
              <a:gd name="connsiteX6" fmla="*/ 1729245 w 3565726"/>
              <a:gd name="connsiteY6" fmla="*/ 999240 h 5404214"/>
              <a:gd name="connsiteX7" fmla="*/ 1558165 w 3565726"/>
              <a:gd name="connsiteY7" fmla="*/ 1147742 h 5404214"/>
              <a:gd name="connsiteX8" fmla="*/ 1422699 w 3565726"/>
              <a:gd name="connsiteY8" fmla="*/ 1373520 h 5404214"/>
              <a:gd name="connsiteX9" fmla="*/ 1343676 w 3565726"/>
              <a:gd name="connsiteY9" fmla="*/ 1621876 h 5404214"/>
              <a:gd name="connsiteX10" fmla="*/ 1343676 w 3565726"/>
              <a:gd name="connsiteY10" fmla="*/ 1904098 h 5404214"/>
              <a:gd name="connsiteX11" fmla="*/ 1433987 w 3565726"/>
              <a:gd name="connsiteY11" fmla="*/ 2152453 h 5404214"/>
              <a:gd name="connsiteX12" fmla="*/ 1625899 w 3565726"/>
              <a:gd name="connsiteY12" fmla="*/ 2389520 h 5404214"/>
              <a:gd name="connsiteX13" fmla="*/ 1817810 w 3565726"/>
              <a:gd name="connsiteY13" fmla="*/ 2547565 h 5404214"/>
              <a:gd name="connsiteX14" fmla="*/ 2009721 w 3565726"/>
              <a:gd name="connsiteY14" fmla="*/ 2716898 h 5404214"/>
              <a:gd name="connsiteX15" fmla="*/ 2156476 w 3565726"/>
              <a:gd name="connsiteY15" fmla="*/ 2908809 h 5404214"/>
              <a:gd name="connsiteX16" fmla="*/ 2269365 w 3565726"/>
              <a:gd name="connsiteY16" fmla="*/ 3134586 h 5404214"/>
              <a:gd name="connsiteX17" fmla="*/ 2303232 w 3565726"/>
              <a:gd name="connsiteY17" fmla="*/ 3326498 h 5404214"/>
              <a:gd name="connsiteX18" fmla="*/ 2269365 w 3565726"/>
              <a:gd name="connsiteY18" fmla="*/ 3540987 h 5404214"/>
              <a:gd name="connsiteX19" fmla="*/ 2077454 w 3565726"/>
              <a:gd name="connsiteY19" fmla="*/ 3699031 h 5404214"/>
              <a:gd name="connsiteX20" fmla="*/ 1862965 w 3565726"/>
              <a:gd name="connsiteY20" fmla="*/ 3811920 h 5404214"/>
              <a:gd name="connsiteX21" fmla="*/ 1538766 w 3565726"/>
              <a:gd name="connsiteY21" fmla="*/ 3902231 h 5404214"/>
              <a:gd name="connsiteX22" fmla="*/ 1185631 w 3565726"/>
              <a:gd name="connsiteY22" fmla="*/ 3936098 h 5404214"/>
              <a:gd name="connsiteX23" fmla="*/ 858254 w 3565726"/>
              <a:gd name="connsiteY23" fmla="*/ 4037697 h 5404214"/>
              <a:gd name="connsiteX24" fmla="*/ 643765 w 3565726"/>
              <a:gd name="connsiteY24" fmla="*/ 4218320 h 5404214"/>
              <a:gd name="connsiteX25" fmla="*/ 451854 w 3565726"/>
              <a:gd name="connsiteY25" fmla="*/ 4455387 h 5404214"/>
              <a:gd name="connsiteX26" fmla="*/ 316387 w 3565726"/>
              <a:gd name="connsiteY26" fmla="*/ 4669876 h 5404214"/>
              <a:gd name="connsiteX27" fmla="*/ 203499 w 3565726"/>
              <a:gd name="connsiteY27" fmla="*/ 4906942 h 5404214"/>
              <a:gd name="connsiteX28" fmla="*/ 135765 w 3565726"/>
              <a:gd name="connsiteY28" fmla="*/ 5087565 h 5404214"/>
              <a:gd name="connsiteX29" fmla="*/ 56743 w 3565726"/>
              <a:gd name="connsiteY29" fmla="*/ 5290765 h 5404214"/>
              <a:gd name="connsiteX30" fmla="*/ 299 w 3565726"/>
              <a:gd name="connsiteY30" fmla="*/ 5403653 h 5404214"/>
              <a:gd name="connsiteX31" fmla="*/ 34166 w 3565726"/>
              <a:gd name="connsiteY31" fmla="*/ 5335920 h 5404214"/>
              <a:gd name="connsiteX0" fmla="*/ 3565726 w 3565726"/>
              <a:gd name="connsiteY0" fmla="*/ 0 h 5404214"/>
              <a:gd name="connsiteX1" fmla="*/ 3287179 w 3565726"/>
              <a:gd name="connsiteY1" fmla="*/ 303304 h 5404214"/>
              <a:gd name="connsiteX2" fmla="*/ 3050394 w 3565726"/>
              <a:gd name="connsiteY2" fmla="*/ 540587 h 5404214"/>
              <a:gd name="connsiteX3" fmla="*/ 2766659 w 3565726"/>
              <a:gd name="connsiteY3" fmla="*/ 702239 h 5404214"/>
              <a:gd name="connsiteX4" fmla="*/ 2437535 w 3565726"/>
              <a:gd name="connsiteY4" fmla="*/ 877159 h 5404214"/>
              <a:gd name="connsiteX5" fmla="*/ 1986279 w 3565726"/>
              <a:gd name="connsiteY5" fmla="*/ 944325 h 5404214"/>
              <a:gd name="connsiteX6" fmla="*/ 1729245 w 3565726"/>
              <a:gd name="connsiteY6" fmla="*/ 999240 h 5404214"/>
              <a:gd name="connsiteX7" fmla="*/ 1558165 w 3565726"/>
              <a:gd name="connsiteY7" fmla="*/ 1147742 h 5404214"/>
              <a:gd name="connsiteX8" fmla="*/ 1347284 w 3565726"/>
              <a:gd name="connsiteY8" fmla="*/ 1382947 h 5404214"/>
              <a:gd name="connsiteX9" fmla="*/ 1343676 w 3565726"/>
              <a:gd name="connsiteY9" fmla="*/ 1621876 h 5404214"/>
              <a:gd name="connsiteX10" fmla="*/ 1343676 w 3565726"/>
              <a:gd name="connsiteY10" fmla="*/ 1904098 h 5404214"/>
              <a:gd name="connsiteX11" fmla="*/ 1433987 w 3565726"/>
              <a:gd name="connsiteY11" fmla="*/ 2152453 h 5404214"/>
              <a:gd name="connsiteX12" fmla="*/ 1625899 w 3565726"/>
              <a:gd name="connsiteY12" fmla="*/ 2389520 h 5404214"/>
              <a:gd name="connsiteX13" fmla="*/ 1817810 w 3565726"/>
              <a:gd name="connsiteY13" fmla="*/ 2547565 h 5404214"/>
              <a:gd name="connsiteX14" fmla="*/ 2009721 w 3565726"/>
              <a:gd name="connsiteY14" fmla="*/ 2716898 h 5404214"/>
              <a:gd name="connsiteX15" fmla="*/ 2156476 w 3565726"/>
              <a:gd name="connsiteY15" fmla="*/ 2908809 h 5404214"/>
              <a:gd name="connsiteX16" fmla="*/ 2269365 w 3565726"/>
              <a:gd name="connsiteY16" fmla="*/ 3134586 h 5404214"/>
              <a:gd name="connsiteX17" fmla="*/ 2303232 w 3565726"/>
              <a:gd name="connsiteY17" fmla="*/ 3326498 h 5404214"/>
              <a:gd name="connsiteX18" fmla="*/ 2269365 w 3565726"/>
              <a:gd name="connsiteY18" fmla="*/ 3540987 h 5404214"/>
              <a:gd name="connsiteX19" fmla="*/ 2077454 w 3565726"/>
              <a:gd name="connsiteY19" fmla="*/ 3699031 h 5404214"/>
              <a:gd name="connsiteX20" fmla="*/ 1862965 w 3565726"/>
              <a:gd name="connsiteY20" fmla="*/ 3811920 h 5404214"/>
              <a:gd name="connsiteX21" fmla="*/ 1538766 w 3565726"/>
              <a:gd name="connsiteY21" fmla="*/ 3902231 h 5404214"/>
              <a:gd name="connsiteX22" fmla="*/ 1185631 w 3565726"/>
              <a:gd name="connsiteY22" fmla="*/ 3936098 h 5404214"/>
              <a:gd name="connsiteX23" fmla="*/ 858254 w 3565726"/>
              <a:gd name="connsiteY23" fmla="*/ 4037697 h 5404214"/>
              <a:gd name="connsiteX24" fmla="*/ 643765 w 3565726"/>
              <a:gd name="connsiteY24" fmla="*/ 4218320 h 5404214"/>
              <a:gd name="connsiteX25" fmla="*/ 451854 w 3565726"/>
              <a:gd name="connsiteY25" fmla="*/ 4455387 h 5404214"/>
              <a:gd name="connsiteX26" fmla="*/ 316387 w 3565726"/>
              <a:gd name="connsiteY26" fmla="*/ 4669876 h 5404214"/>
              <a:gd name="connsiteX27" fmla="*/ 203499 w 3565726"/>
              <a:gd name="connsiteY27" fmla="*/ 4906942 h 5404214"/>
              <a:gd name="connsiteX28" fmla="*/ 135765 w 3565726"/>
              <a:gd name="connsiteY28" fmla="*/ 5087565 h 5404214"/>
              <a:gd name="connsiteX29" fmla="*/ 56743 w 3565726"/>
              <a:gd name="connsiteY29" fmla="*/ 5290765 h 5404214"/>
              <a:gd name="connsiteX30" fmla="*/ 299 w 3565726"/>
              <a:gd name="connsiteY30" fmla="*/ 5403653 h 5404214"/>
              <a:gd name="connsiteX31" fmla="*/ 34166 w 3565726"/>
              <a:gd name="connsiteY31" fmla="*/ 5335920 h 5404214"/>
              <a:gd name="connsiteX0" fmla="*/ 3565726 w 3565726"/>
              <a:gd name="connsiteY0" fmla="*/ 0 h 5404214"/>
              <a:gd name="connsiteX1" fmla="*/ 3287179 w 3565726"/>
              <a:gd name="connsiteY1" fmla="*/ 303304 h 5404214"/>
              <a:gd name="connsiteX2" fmla="*/ 3050394 w 3565726"/>
              <a:gd name="connsiteY2" fmla="*/ 540587 h 5404214"/>
              <a:gd name="connsiteX3" fmla="*/ 2766659 w 3565726"/>
              <a:gd name="connsiteY3" fmla="*/ 702239 h 5404214"/>
              <a:gd name="connsiteX4" fmla="*/ 2437535 w 3565726"/>
              <a:gd name="connsiteY4" fmla="*/ 877159 h 5404214"/>
              <a:gd name="connsiteX5" fmla="*/ 1986279 w 3565726"/>
              <a:gd name="connsiteY5" fmla="*/ 944325 h 5404214"/>
              <a:gd name="connsiteX6" fmla="*/ 1729245 w 3565726"/>
              <a:gd name="connsiteY6" fmla="*/ 999240 h 5404214"/>
              <a:gd name="connsiteX7" fmla="*/ 1501604 w 3565726"/>
              <a:gd name="connsiteY7" fmla="*/ 1138315 h 5404214"/>
              <a:gd name="connsiteX8" fmla="*/ 1347284 w 3565726"/>
              <a:gd name="connsiteY8" fmla="*/ 1382947 h 5404214"/>
              <a:gd name="connsiteX9" fmla="*/ 1343676 w 3565726"/>
              <a:gd name="connsiteY9" fmla="*/ 1621876 h 5404214"/>
              <a:gd name="connsiteX10" fmla="*/ 1343676 w 3565726"/>
              <a:gd name="connsiteY10" fmla="*/ 1904098 h 5404214"/>
              <a:gd name="connsiteX11" fmla="*/ 1433987 w 3565726"/>
              <a:gd name="connsiteY11" fmla="*/ 2152453 h 5404214"/>
              <a:gd name="connsiteX12" fmla="*/ 1625899 w 3565726"/>
              <a:gd name="connsiteY12" fmla="*/ 2389520 h 5404214"/>
              <a:gd name="connsiteX13" fmla="*/ 1817810 w 3565726"/>
              <a:gd name="connsiteY13" fmla="*/ 2547565 h 5404214"/>
              <a:gd name="connsiteX14" fmla="*/ 2009721 w 3565726"/>
              <a:gd name="connsiteY14" fmla="*/ 2716898 h 5404214"/>
              <a:gd name="connsiteX15" fmla="*/ 2156476 w 3565726"/>
              <a:gd name="connsiteY15" fmla="*/ 2908809 h 5404214"/>
              <a:gd name="connsiteX16" fmla="*/ 2269365 w 3565726"/>
              <a:gd name="connsiteY16" fmla="*/ 3134586 h 5404214"/>
              <a:gd name="connsiteX17" fmla="*/ 2303232 w 3565726"/>
              <a:gd name="connsiteY17" fmla="*/ 3326498 h 5404214"/>
              <a:gd name="connsiteX18" fmla="*/ 2269365 w 3565726"/>
              <a:gd name="connsiteY18" fmla="*/ 3540987 h 5404214"/>
              <a:gd name="connsiteX19" fmla="*/ 2077454 w 3565726"/>
              <a:gd name="connsiteY19" fmla="*/ 3699031 h 5404214"/>
              <a:gd name="connsiteX20" fmla="*/ 1862965 w 3565726"/>
              <a:gd name="connsiteY20" fmla="*/ 3811920 h 5404214"/>
              <a:gd name="connsiteX21" fmla="*/ 1538766 w 3565726"/>
              <a:gd name="connsiteY21" fmla="*/ 3902231 h 5404214"/>
              <a:gd name="connsiteX22" fmla="*/ 1185631 w 3565726"/>
              <a:gd name="connsiteY22" fmla="*/ 3936098 h 5404214"/>
              <a:gd name="connsiteX23" fmla="*/ 858254 w 3565726"/>
              <a:gd name="connsiteY23" fmla="*/ 4037697 h 5404214"/>
              <a:gd name="connsiteX24" fmla="*/ 643765 w 3565726"/>
              <a:gd name="connsiteY24" fmla="*/ 4218320 h 5404214"/>
              <a:gd name="connsiteX25" fmla="*/ 451854 w 3565726"/>
              <a:gd name="connsiteY25" fmla="*/ 4455387 h 5404214"/>
              <a:gd name="connsiteX26" fmla="*/ 316387 w 3565726"/>
              <a:gd name="connsiteY26" fmla="*/ 4669876 h 5404214"/>
              <a:gd name="connsiteX27" fmla="*/ 203499 w 3565726"/>
              <a:gd name="connsiteY27" fmla="*/ 4906942 h 5404214"/>
              <a:gd name="connsiteX28" fmla="*/ 135765 w 3565726"/>
              <a:gd name="connsiteY28" fmla="*/ 5087565 h 5404214"/>
              <a:gd name="connsiteX29" fmla="*/ 56743 w 3565726"/>
              <a:gd name="connsiteY29" fmla="*/ 5290765 h 5404214"/>
              <a:gd name="connsiteX30" fmla="*/ 299 w 3565726"/>
              <a:gd name="connsiteY30" fmla="*/ 5403653 h 5404214"/>
              <a:gd name="connsiteX31" fmla="*/ 34166 w 3565726"/>
              <a:gd name="connsiteY31" fmla="*/ 5335920 h 5404214"/>
              <a:gd name="connsiteX0" fmla="*/ 3565726 w 3565726"/>
              <a:gd name="connsiteY0" fmla="*/ 0 h 5404214"/>
              <a:gd name="connsiteX1" fmla="*/ 3287179 w 3565726"/>
              <a:gd name="connsiteY1" fmla="*/ 303304 h 5404214"/>
              <a:gd name="connsiteX2" fmla="*/ 3050394 w 3565726"/>
              <a:gd name="connsiteY2" fmla="*/ 540587 h 5404214"/>
              <a:gd name="connsiteX3" fmla="*/ 2766659 w 3565726"/>
              <a:gd name="connsiteY3" fmla="*/ 702239 h 5404214"/>
              <a:gd name="connsiteX4" fmla="*/ 2437535 w 3565726"/>
              <a:gd name="connsiteY4" fmla="*/ 877159 h 5404214"/>
              <a:gd name="connsiteX5" fmla="*/ 1986279 w 3565726"/>
              <a:gd name="connsiteY5" fmla="*/ 944325 h 5404214"/>
              <a:gd name="connsiteX6" fmla="*/ 1682111 w 3565726"/>
              <a:gd name="connsiteY6" fmla="*/ 980386 h 5404214"/>
              <a:gd name="connsiteX7" fmla="*/ 1501604 w 3565726"/>
              <a:gd name="connsiteY7" fmla="*/ 1138315 h 5404214"/>
              <a:gd name="connsiteX8" fmla="*/ 1347284 w 3565726"/>
              <a:gd name="connsiteY8" fmla="*/ 1382947 h 5404214"/>
              <a:gd name="connsiteX9" fmla="*/ 1343676 w 3565726"/>
              <a:gd name="connsiteY9" fmla="*/ 1621876 h 5404214"/>
              <a:gd name="connsiteX10" fmla="*/ 1343676 w 3565726"/>
              <a:gd name="connsiteY10" fmla="*/ 1904098 h 5404214"/>
              <a:gd name="connsiteX11" fmla="*/ 1433987 w 3565726"/>
              <a:gd name="connsiteY11" fmla="*/ 2152453 h 5404214"/>
              <a:gd name="connsiteX12" fmla="*/ 1625899 w 3565726"/>
              <a:gd name="connsiteY12" fmla="*/ 2389520 h 5404214"/>
              <a:gd name="connsiteX13" fmla="*/ 1817810 w 3565726"/>
              <a:gd name="connsiteY13" fmla="*/ 2547565 h 5404214"/>
              <a:gd name="connsiteX14" fmla="*/ 2009721 w 3565726"/>
              <a:gd name="connsiteY14" fmla="*/ 2716898 h 5404214"/>
              <a:gd name="connsiteX15" fmla="*/ 2156476 w 3565726"/>
              <a:gd name="connsiteY15" fmla="*/ 2908809 h 5404214"/>
              <a:gd name="connsiteX16" fmla="*/ 2269365 w 3565726"/>
              <a:gd name="connsiteY16" fmla="*/ 3134586 h 5404214"/>
              <a:gd name="connsiteX17" fmla="*/ 2303232 w 3565726"/>
              <a:gd name="connsiteY17" fmla="*/ 3326498 h 5404214"/>
              <a:gd name="connsiteX18" fmla="*/ 2269365 w 3565726"/>
              <a:gd name="connsiteY18" fmla="*/ 3540987 h 5404214"/>
              <a:gd name="connsiteX19" fmla="*/ 2077454 w 3565726"/>
              <a:gd name="connsiteY19" fmla="*/ 3699031 h 5404214"/>
              <a:gd name="connsiteX20" fmla="*/ 1862965 w 3565726"/>
              <a:gd name="connsiteY20" fmla="*/ 3811920 h 5404214"/>
              <a:gd name="connsiteX21" fmla="*/ 1538766 w 3565726"/>
              <a:gd name="connsiteY21" fmla="*/ 3902231 h 5404214"/>
              <a:gd name="connsiteX22" fmla="*/ 1185631 w 3565726"/>
              <a:gd name="connsiteY22" fmla="*/ 3936098 h 5404214"/>
              <a:gd name="connsiteX23" fmla="*/ 858254 w 3565726"/>
              <a:gd name="connsiteY23" fmla="*/ 4037697 h 5404214"/>
              <a:gd name="connsiteX24" fmla="*/ 643765 w 3565726"/>
              <a:gd name="connsiteY24" fmla="*/ 4218320 h 5404214"/>
              <a:gd name="connsiteX25" fmla="*/ 451854 w 3565726"/>
              <a:gd name="connsiteY25" fmla="*/ 4455387 h 5404214"/>
              <a:gd name="connsiteX26" fmla="*/ 316387 w 3565726"/>
              <a:gd name="connsiteY26" fmla="*/ 4669876 h 5404214"/>
              <a:gd name="connsiteX27" fmla="*/ 203499 w 3565726"/>
              <a:gd name="connsiteY27" fmla="*/ 4906942 h 5404214"/>
              <a:gd name="connsiteX28" fmla="*/ 135765 w 3565726"/>
              <a:gd name="connsiteY28" fmla="*/ 5087565 h 5404214"/>
              <a:gd name="connsiteX29" fmla="*/ 56743 w 3565726"/>
              <a:gd name="connsiteY29" fmla="*/ 5290765 h 5404214"/>
              <a:gd name="connsiteX30" fmla="*/ 299 w 3565726"/>
              <a:gd name="connsiteY30" fmla="*/ 5403653 h 5404214"/>
              <a:gd name="connsiteX31" fmla="*/ 34166 w 3565726"/>
              <a:gd name="connsiteY31" fmla="*/ 5335920 h 5404214"/>
              <a:gd name="connsiteX0" fmla="*/ 3565726 w 3565726"/>
              <a:gd name="connsiteY0" fmla="*/ 0 h 5404214"/>
              <a:gd name="connsiteX1" fmla="*/ 3287179 w 3565726"/>
              <a:gd name="connsiteY1" fmla="*/ 303304 h 5404214"/>
              <a:gd name="connsiteX2" fmla="*/ 3050394 w 3565726"/>
              <a:gd name="connsiteY2" fmla="*/ 540587 h 5404214"/>
              <a:gd name="connsiteX3" fmla="*/ 2766659 w 3565726"/>
              <a:gd name="connsiteY3" fmla="*/ 702239 h 5404214"/>
              <a:gd name="connsiteX4" fmla="*/ 2437535 w 3565726"/>
              <a:gd name="connsiteY4" fmla="*/ 877159 h 5404214"/>
              <a:gd name="connsiteX5" fmla="*/ 1986279 w 3565726"/>
              <a:gd name="connsiteY5" fmla="*/ 944325 h 5404214"/>
              <a:gd name="connsiteX6" fmla="*/ 1682111 w 3565726"/>
              <a:gd name="connsiteY6" fmla="*/ 980386 h 5404214"/>
              <a:gd name="connsiteX7" fmla="*/ 1416763 w 3565726"/>
              <a:gd name="connsiteY7" fmla="*/ 1128888 h 5404214"/>
              <a:gd name="connsiteX8" fmla="*/ 1347284 w 3565726"/>
              <a:gd name="connsiteY8" fmla="*/ 1382947 h 5404214"/>
              <a:gd name="connsiteX9" fmla="*/ 1343676 w 3565726"/>
              <a:gd name="connsiteY9" fmla="*/ 1621876 h 5404214"/>
              <a:gd name="connsiteX10" fmla="*/ 1343676 w 3565726"/>
              <a:gd name="connsiteY10" fmla="*/ 1904098 h 5404214"/>
              <a:gd name="connsiteX11" fmla="*/ 1433987 w 3565726"/>
              <a:gd name="connsiteY11" fmla="*/ 2152453 h 5404214"/>
              <a:gd name="connsiteX12" fmla="*/ 1625899 w 3565726"/>
              <a:gd name="connsiteY12" fmla="*/ 2389520 h 5404214"/>
              <a:gd name="connsiteX13" fmla="*/ 1817810 w 3565726"/>
              <a:gd name="connsiteY13" fmla="*/ 2547565 h 5404214"/>
              <a:gd name="connsiteX14" fmla="*/ 2009721 w 3565726"/>
              <a:gd name="connsiteY14" fmla="*/ 2716898 h 5404214"/>
              <a:gd name="connsiteX15" fmla="*/ 2156476 w 3565726"/>
              <a:gd name="connsiteY15" fmla="*/ 2908809 h 5404214"/>
              <a:gd name="connsiteX16" fmla="*/ 2269365 w 3565726"/>
              <a:gd name="connsiteY16" fmla="*/ 3134586 h 5404214"/>
              <a:gd name="connsiteX17" fmla="*/ 2303232 w 3565726"/>
              <a:gd name="connsiteY17" fmla="*/ 3326498 h 5404214"/>
              <a:gd name="connsiteX18" fmla="*/ 2269365 w 3565726"/>
              <a:gd name="connsiteY18" fmla="*/ 3540987 h 5404214"/>
              <a:gd name="connsiteX19" fmla="*/ 2077454 w 3565726"/>
              <a:gd name="connsiteY19" fmla="*/ 3699031 h 5404214"/>
              <a:gd name="connsiteX20" fmla="*/ 1862965 w 3565726"/>
              <a:gd name="connsiteY20" fmla="*/ 3811920 h 5404214"/>
              <a:gd name="connsiteX21" fmla="*/ 1538766 w 3565726"/>
              <a:gd name="connsiteY21" fmla="*/ 3902231 h 5404214"/>
              <a:gd name="connsiteX22" fmla="*/ 1185631 w 3565726"/>
              <a:gd name="connsiteY22" fmla="*/ 3936098 h 5404214"/>
              <a:gd name="connsiteX23" fmla="*/ 858254 w 3565726"/>
              <a:gd name="connsiteY23" fmla="*/ 4037697 h 5404214"/>
              <a:gd name="connsiteX24" fmla="*/ 643765 w 3565726"/>
              <a:gd name="connsiteY24" fmla="*/ 4218320 h 5404214"/>
              <a:gd name="connsiteX25" fmla="*/ 451854 w 3565726"/>
              <a:gd name="connsiteY25" fmla="*/ 4455387 h 5404214"/>
              <a:gd name="connsiteX26" fmla="*/ 316387 w 3565726"/>
              <a:gd name="connsiteY26" fmla="*/ 4669876 h 5404214"/>
              <a:gd name="connsiteX27" fmla="*/ 203499 w 3565726"/>
              <a:gd name="connsiteY27" fmla="*/ 4906942 h 5404214"/>
              <a:gd name="connsiteX28" fmla="*/ 135765 w 3565726"/>
              <a:gd name="connsiteY28" fmla="*/ 5087565 h 5404214"/>
              <a:gd name="connsiteX29" fmla="*/ 56743 w 3565726"/>
              <a:gd name="connsiteY29" fmla="*/ 5290765 h 5404214"/>
              <a:gd name="connsiteX30" fmla="*/ 299 w 3565726"/>
              <a:gd name="connsiteY30" fmla="*/ 5403653 h 5404214"/>
              <a:gd name="connsiteX31" fmla="*/ 34166 w 3565726"/>
              <a:gd name="connsiteY31" fmla="*/ 5335920 h 5404214"/>
              <a:gd name="connsiteX0" fmla="*/ 3565726 w 3565726"/>
              <a:gd name="connsiteY0" fmla="*/ 0 h 5404214"/>
              <a:gd name="connsiteX1" fmla="*/ 3287179 w 3565726"/>
              <a:gd name="connsiteY1" fmla="*/ 303304 h 5404214"/>
              <a:gd name="connsiteX2" fmla="*/ 3050394 w 3565726"/>
              <a:gd name="connsiteY2" fmla="*/ 540587 h 5404214"/>
              <a:gd name="connsiteX3" fmla="*/ 2766659 w 3565726"/>
              <a:gd name="connsiteY3" fmla="*/ 702239 h 5404214"/>
              <a:gd name="connsiteX4" fmla="*/ 2437535 w 3565726"/>
              <a:gd name="connsiteY4" fmla="*/ 877159 h 5404214"/>
              <a:gd name="connsiteX5" fmla="*/ 1986279 w 3565726"/>
              <a:gd name="connsiteY5" fmla="*/ 944325 h 5404214"/>
              <a:gd name="connsiteX6" fmla="*/ 1682111 w 3565726"/>
              <a:gd name="connsiteY6" fmla="*/ 980386 h 5404214"/>
              <a:gd name="connsiteX7" fmla="*/ 1416763 w 3565726"/>
              <a:gd name="connsiteY7" fmla="*/ 1128888 h 5404214"/>
              <a:gd name="connsiteX8" fmla="*/ 1290723 w 3565726"/>
              <a:gd name="connsiteY8" fmla="*/ 1382947 h 5404214"/>
              <a:gd name="connsiteX9" fmla="*/ 1343676 w 3565726"/>
              <a:gd name="connsiteY9" fmla="*/ 1621876 h 5404214"/>
              <a:gd name="connsiteX10" fmla="*/ 1343676 w 3565726"/>
              <a:gd name="connsiteY10" fmla="*/ 1904098 h 5404214"/>
              <a:gd name="connsiteX11" fmla="*/ 1433987 w 3565726"/>
              <a:gd name="connsiteY11" fmla="*/ 2152453 h 5404214"/>
              <a:gd name="connsiteX12" fmla="*/ 1625899 w 3565726"/>
              <a:gd name="connsiteY12" fmla="*/ 2389520 h 5404214"/>
              <a:gd name="connsiteX13" fmla="*/ 1817810 w 3565726"/>
              <a:gd name="connsiteY13" fmla="*/ 2547565 h 5404214"/>
              <a:gd name="connsiteX14" fmla="*/ 2009721 w 3565726"/>
              <a:gd name="connsiteY14" fmla="*/ 2716898 h 5404214"/>
              <a:gd name="connsiteX15" fmla="*/ 2156476 w 3565726"/>
              <a:gd name="connsiteY15" fmla="*/ 2908809 h 5404214"/>
              <a:gd name="connsiteX16" fmla="*/ 2269365 w 3565726"/>
              <a:gd name="connsiteY16" fmla="*/ 3134586 h 5404214"/>
              <a:gd name="connsiteX17" fmla="*/ 2303232 w 3565726"/>
              <a:gd name="connsiteY17" fmla="*/ 3326498 h 5404214"/>
              <a:gd name="connsiteX18" fmla="*/ 2269365 w 3565726"/>
              <a:gd name="connsiteY18" fmla="*/ 3540987 h 5404214"/>
              <a:gd name="connsiteX19" fmla="*/ 2077454 w 3565726"/>
              <a:gd name="connsiteY19" fmla="*/ 3699031 h 5404214"/>
              <a:gd name="connsiteX20" fmla="*/ 1862965 w 3565726"/>
              <a:gd name="connsiteY20" fmla="*/ 3811920 h 5404214"/>
              <a:gd name="connsiteX21" fmla="*/ 1538766 w 3565726"/>
              <a:gd name="connsiteY21" fmla="*/ 3902231 h 5404214"/>
              <a:gd name="connsiteX22" fmla="*/ 1185631 w 3565726"/>
              <a:gd name="connsiteY22" fmla="*/ 3936098 h 5404214"/>
              <a:gd name="connsiteX23" fmla="*/ 858254 w 3565726"/>
              <a:gd name="connsiteY23" fmla="*/ 4037697 h 5404214"/>
              <a:gd name="connsiteX24" fmla="*/ 643765 w 3565726"/>
              <a:gd name="connsiteY24" fmla="*/ 4218320 h 5404214"/>
              <a:gd name="connsiteX25" fmla="*/ 451854 w 3565726"/>
              <a:gd name="connsiteY25" fmla="*/ 4455387 h 5404214"/>
              <a:gd name="connsiteX26" fmla="*/ 316387 w 3565726"/>
              <a:gd name="connsiteY26" fmla="*/ 4669876 h 5404214"/>
              <a:gd name="connsiteX27" fmla="*/ 203499 w 3565726"/>
              <a:gd name="connsiteY27" fmla="*/ 4906942 h 5404214"/>
              <a:gd name="connsiteX28" fmla="*/ 135765 w 3565726"/>
              <a:gd name="connsiteY28" fmla="*/ 5087565 h 5404214"/>
              <a:gd name="connsiteX29" fmla="*/ 56743 w 3565726"/>
              <a:gd name="connsiteY29" fmla="*/ 5290765 h 5404214"/>
              <a:gd name="connsiteX30" fmla="*/ 299 w 3565726"/>
              <a:gd name="connsiteY30" fmla="*/ 5403653 h 5404214"/>
              <a:gd name="connsiteX31" fmla="*/ 34166 w 3565726"/>
              <a:gd name="connsiteY31" fmla="*/ 5335920 h 5404214"/>
              <a:gd name="connsiteX0" fmla="*/ 3565726 w 3565726"/>
              <a:gd name="connsiteY0" fmla="*/ 0 h 5404214"/>
              <a:gd name="connsiteX1" fmla="*/ 3287179 w 3565726"/>
              <a:gd name="connsiteY1" fmla="*/ 303304 h 5404214"/>
              <a:gd name="connsiteX2" fmla="*/ 3050394 w 3565726"/>
              <a:gd name="connsiteY2" fmla="*/ 540587 h 5404214"/>
              <a:gd name="connsiteX3" fmla="*/ 2766659 w 3565726"/>
              <a:gd name="connsiteY3" fmla="*/ 702239 h 5404214"/>
              <a:gd name="connsiteX4" fmla="*/ 2437535 w 3565726"/>
              <a:gd name="connsiteY4" fmla="*/ 877159 h 5404214"/>
              <a:gd name="connsiteX5" fmla="*/ 1986279 w 3565726"/>
              <a:gd name="connsiteY5" fmla="*/ 944325 h 5404214"/>
              <a:gd name="connsiteX6" fmla="*/ 1682111 w 3565726"/>
              <a:gd name="connsiteY6" fmla="*/ 980386 h 5404214"/>
              <a:gd name="connsiteX7" fmla="*/ 1416763 w 3565726"/>
              <a:gd name="connsiteY7" fmla="*/ 1128888 h 5404214"/>
              <a:gd name="connsiteX8" fmla="*/ 1290723 w 3565726"/>
              <a:gd name="connsiteY8" fmla="*/ 1382947 h 5404214"/>
              <a:gd name="connsiteX9" fmla="*/ 1277688 w 3565726"/>
              <a:gd name="connsiteY9" fmla="*/ 1631303 h 5404214"/>
              <a:gd name="connsiteX10" fmla="*/ 1343676 w 3565726"/>
              <a:gd name="connsiteY10" fmla="*/ 1904098 h 5404214"/>
              <a:gd name="connsiteX11" fmla="*/ 1433987 w 3565726"/>
              <a:gd name="connsiteY11" fmla="*/ 2152453 h 5404214"/>
              <a:gd name="connsiteX12" fmla="*/ 1625899 w 3565726"/>
              <a:gd name="connsiteY12" fmla="*/ 2389520 h 5404214"/>
              <a:gd name="connsiteX13" fmla="*/ 1817810 w 3565726"/>
              <a:gd name="connsiteY13" fmla="*/ 2547565 h 5404214"/>
              <a:gd name="connsiteX14" fmla="*/ 2009721 w 3565726"/>
              <a:gd name="connsiteY14" fmla="*/ 2716898 h 5404214"/>
              <a:gd name="connsiteX15" fmla="*/ 2156476 w 3565726"/>
              <a:gd name="connsiteY15" fmla="*/ 2908809 h 5404214"/>
              <a:gd name="connsiteX16" fmla="*/ 2269365 w 3565726"/>
              <a:gd name="connsiteY16" fmla="*/ 3134586 h 5404214"/>
              <a:gd name="connsiteX17" fmla="*/ 2303232 w 3565726"/>
              <a:gd name="connsiteY17" fmla="*/ 3326498 h 5404214"/>
              <a:gd name="connsiteX18" fmla="*/ 2269365 w 3565726"/>
              <a:gd name="connsiteY18" fmla="*/ 3540987 h 5404214"/>
              <a:gd name="connsiteX19" fmla="*/ 2077454 w 3565726"/>
              <a:gd name="connsiteY19" fmla="*/ 3699031 h 5404214"/>
              <a:gd name="connsiteX20" fmla="*/ 1862965 w 3565726"/>
              <a:gd name="connsiteY20" fmla="*/ 3811920 h 5404214"/>
              <a:gd name="connsiteX21" fmla="*/ 1538766 w 3565726"/>
              <a:gd name="connsiteY21" fmla="*/ 3902231 h 5404214"/>
              <a:gd name="connsiteX22" fmla="*/ 1185631 w 3565726"/>
              <a:gd name="connsiteY22" fmla="*/ 3936098 h 5404214"/>
              <a:gd name="connsiteX23" fmla="*/ 858254 w 3565726"/>
              <a:gd name="connsiteY23" fmla="*/ 4037697 h 5404214"/>
              <a:gd name="connsiteX24" fmla="*/ 643765 w 3565726"/>
              <a:gd name="connsiteY24" fmla="*/ 4218320 h 5404214"/>
              <a:gd name="connsiteX25" fmla="*/ 451854 w 3565726"/>
              <a:gd name="connsiteY25" fmla="*/ 4455387 h 5404214"/>
              <a:gd name="connsiteX26" fmla="*/ 316387 w 3565726"/>
              <a:gd name="connsiteY26" fmla="*/ 4669876 h 5404214"/>
              <a:gd name="connsiteX27" fmla="*/ 203499 w 3565726"/>
              <a:gd name="connsiteY27" fmla="*/ 4906942 h 5404214"/>
              <a:gd name="connsiteX28" fmla="*/ 135765 w 3565726"/>
              <a:gd name="connsiteY28" fmla="*/ 5087565 h 5404214"/>
              <a:gd name="connsiteX29" fmla="*/ 56743 w 3565726"/>
              <a:gd name="connsiteY29" fmla="*/ 5290765 h 5404214"/>
              <a:gd name="connsiteX30" fmla="*/ 299 w 3565726"/>
              <a:gd name="connsiteY30" fmla="*/ 5403653 h 5404214"/>
              <a:gd name="connsiteX31" fmla="*/ 34166 w 3565726"/>
              <a:gd name="connsiteY31" fmla="*/ 5335920 h 5404214"/>
              <a:gd name="connsiteX0" fmla="*/ 3565726 w 3565726"/>
              <a:gd name="connsiteY0" fmla="*/ 0 h 5404214"/>
              <a:gd name="connsiteX1" fmla="*/ 3287179 w 3565726"/>
              <a:gd name="connsiteY1" fmla="*/ 303304 h 5404214"/>
              <a:gd name="connsiteX2" fmla="*/ 3050394 w 3565726"/>
              <a:gd name="connsiteY2" fmla="*/ 540587 h 5404214"/>
              <a:gd name="connsiteX3" fmla="*/ 2766659 w 3565726"/>
              <a:gd name="connsiteY3" fmla="*/ 702239 h 5404214"/>
              <a:gd name="connsiteX4" fmla="*/ 2437535 w 3565726"/>
              <a:gd name="connsiteY4" fmla="*/ 877159 h 5404214"/>
              <a:gd name="connsiteX5" fmla="*/ 1986279 w 3565726"/>
              <a:gd name="connsiteY5" fmla="*/ 944325 h 5404214"/>
              <a:gd name="connsiteX6" fmla="*/ 1682111 w 3565726"/>
              <a:gd name="connsiteY6" fmla="*/ 980386 h 5404214"/>
              <a:gd name="connsiteX7" fmla="*/ 1416763 w 3565726"/>
              <a:gd name="connsiteY7" fmla="*/ 1128888 h 5404214"/>
              <a:gd name="connsiteX8" fmla="*/ 1290723 w 3565726"/>
              <a:gd name="connsiteY8" fmla="*/ 1382947 h 5404214"/>
              <a:gd name="connsiteX9" fmla="*/ 1277688 w 3565726"/>
              <a:gd name="connsiteY9" fmla="*/ 1631303 h 5404214"/>
              <a:gd name="connsiteX10" fmla="*/ 1324822 w 3565726"/>
              <a:gd name="connsiteY10" fmla="*/ 1951232 h 5404214"/>
              <a:gd name="connsiteX11" fmla="*/ 1433987 w 3565726"/>
              <a:gd name="connsiteY11" fmla="*/ 2152453 h 5404214"/>
              <a:gd name="connsiteX12" fmla="*/ 1625899 w 3565726"/>
              <a:gd name="connsiteY12" fmla="*/ 2389520 h 5404214"/>
              <a:gd name="connsiteX13" fmla="*/ 1817810 w 3565726"/>
              <a:gd name="connsiteY13" fmla="*/ 2547565 h 5404214"/>
              <a:gd name="connsiteX14" fmla="*/ 2009721 w 3565726"/>
              <a:gd name="connsiteY14" fmla="*/ 2716898 h 5404214"/>
              <a:gd name="connsiteX15" fmla="*/ 2156476 w 3565726"/>
              <a:gd name="connsiteY15" fmla="*/ 2908809 h 5404214"/>
              <a:gd name="connsiteX16" fmla="*/ 2269365 w 3565726"/>
              <a:gd name="connsiteY16" fmla="*/ 3134586 h 5404214"/>
              <a:gd name="connsiteX17" fmla="*/ 2303232 w 3565726"/>
              <a:gd name="connsiteY17" fmla="*/ 3326498 h 5404214"/>
              <a:gd name="connsiteX18" fmla="*/ 2269365 w 3565726"/>
              <a:gd name="connsiteY18" fmla="*/ 3540987 h 5404214"/>
              <a:gd name="connsiteX19" fmla="*/ 2077454 w 3565726"/>
              <a:gd name="connsiteY19" fmla="*/ 3699031 h 5404214"/>
              <a:gd name="connsiteX20" fmla="*/ 1862965 w 3565726"/>
              <a:gd name="connsiteY20" fmla="*/ 3811920 h 5404214"/>
              <a:gd name="connsiteX21" fmla="*/ 1538766 w 3565726"/>
              <a:gd name="connsiteY21" fmla="*/ 3902231 h 5404214"/>
              <a:gd name="connsiteX22" fmla="*/ 1185631 w 3565726"/>
              <a:gd name="connsiteY22" fmla="*/ 3936098 h 5404214"/>
              <a:gd name="connsiteX23" fmla="*/ 858254 w 3565726"/>
              <a:gd name="connsiteY23" fmla="*/ 4037697 h 5404214"/>
              <a:gd name="connsiteX24" fmla="*/ 643765 w 3565726"/>
              <a:gd name="connsiteY24" fmla="*/ 4218320 h 5404214"/>
              <a:gd name="connsiteX25" fmla="*/ 451854 w 3565726"/>
              <a:gd name="connsiteY25" fmla="*/ 4455387 h 5404214"/>
              <a:gd name="connsiteX26" fmla="*/ 316387 w 3565726"/>
              <a:gd name="connsiteY26" fmla="*/ 4669876 h 5404214"/>
              <a:gd name="connsiteX27" fmla="*/ 203499 w 3565726"/>
              <a:gd name="connsiteY27" fmla="*/ 4906942 h 5404214"/>
              <a:gd name="connsiteX28" fmla="*/ 135765 w 3565726"/>
              <a:gd name="connsiteY28" fmla="*/ 5087565 h 5404214"/>
              <a:gd name="connsiteX29" fmla="*/ 56743 w 3565726"/>
              <a:gd name="connsiteY29" fmla="*/ 5290765 h 5404214"/>
              <a:gd name="connsiteX30" fmla="*/ 299 w 3565726"/>
              <a:gd name="connsiteY30" fmla="*/ 5403653 h 5404214"/>
              <a:gd name="connsiteX31" fmla="*/ 34166 w 3565726"/>
              <a:gd name="connsiteY31" fmla="*/ 5335920 h 5404214"/>
              <a:gd name="connsiteX0" fmla="*/ 3565726 w 3565726"/>
              <a:gd name="connsiteY0" fmla="*/ 0 h 5404214"/>
              <a:gd name="connsiteX1" fmla="*/ 3287179 w 3565726"/>
              <a:gd name="connsiteY1" fmla="*/ 303304 h 5404214"/>
              <a:gd name="connsiteX2" fmla="*/ 3050394 w 3565726"/>
              <a:gd name="connsiteY2" fmla="*/ 540587 h 5404214"/>
              <a:gd name="connsiteX3" fmla="*/ 2766659 w 3565726"/>
              <a:gd name="connsiteY3" fmla="*/ 702239 h 5404214"/>
              <a:gd name="connsiteX4" fmla="*/ 2456388 w 3565726"/>
              <a:gd name="connsiteY4" fmla="*/ 905439 h 5404214"/>
              <a:gd name="connsiteX5" fmla="*/ 1986279 w 3565726"/>
              <a:gd name="connsiteY5" fmla="*/ 944325 h 5404214"/>
              <a:gd name="connsiteX6" fmla="*/ 1682111 w 3565726"/>
              <a:gd name="connsiteY6" fmla="*/ 980386 h 5404214"/>
              <a:gd name="connsiteX7" fmla="*/ 1416763 w 3565726"/>
              <a:gd name="connsiteY7" fmla="*/ 1128888 h 5404214"/>
              <a:gd name="connsiteX8" fmla="*/ 1290723 w 3565726"/>
              <a:gd name="connsiteY8" fmla="*/ 1382947 h 5404214"/>
              <a:gd name="connsiteX9" fmla="*/ 1277688 w 3565726"/>
              <a:gd name="connsiteY9" fmla="*/ 1631303 h 5404214"/>
              <a:gd name="connsiteX10" fmla="*/ 1324822 w 3565726"/>
              <a:gd name="connsiteY10" fmla="*/ 1951232 h 5404214"/>
              <a:gd name="connsiteX11" fmla="*/ 1433987 w 3565726"/>
              <a:gd name="connsiteY11" fmla="*/ 2152453 h 5404214"/>
              <a:gd name="connsiteX12" fmla="*/ 1625899 w 3565726"/>
              <a:gd name="connsiteY12" fmla="*/ 2389520 h 5404214"/>
              <a:gd name="connsiteX13" fmla="*/ 1817810 w 3565726"/>
              <a:gd name="connsiteY13" fmla="*/ 2547565 h 5404214"/>
              <a:gd name="connsiteX14" fmla="*/ 2009721 w 3565726"/>
              <a:gd name="connsiteY14" fmla="*/ 2716898 h 5404214"/>
              <a:gd name="connsiteX15" fmla="*/ 2156476 w 3565726"/>
              <a:gd name="connsiteY15" fmla="*/ 2908809 h 5404214"/>
              <a:gd name="connsiteX16" fmla="*/ 2269365 w 3565726"/>
              <a:gd name="connsiteY16" fmla="*/ 3134586 h 5404214"/>
              <a:gd name="connsiteX17" fmla="*/ 2303232 w 3565726"/>
              <a:gd name="connsiteY17" fmla="*/ 3326498 h 5404214"/>
              <a:gd name="connsiteX18" fmla="*/ 2269365 w 3565726"/>
              <a:gd name="connsiteY18" fmla="*/ 3540987 h 5404214"/>
              <a:gd name="connsiteX19" fmla="*/ 2077454 w 3565726"/>
              <a:gd name="connsiteY19" fmla="*/ 3699031 h 5404214"/>
              <a:gd name="connsiteX20" fmla="*/ 1862965 w 3565726"/>
              <a:gd name="connsiteY20" fmla="*/ 3811920 h 5404214"/>
              <a:gd name="connsiteX21" fmla="*/ 1538766 w 3565726"/>
              <a:gd name="connsiteY21" fmla="*/ 3902231 h 5404214"/>
              <a:gd name="connsiteX22" fmla="*/ 1185631 w 3565726"/>
              <a:gd name="connsiteY22" fmla="*/ 3936098 h 5404214"/>
              <a:gd name="connsiteX23" fmla="*/ 858254 w 3565726"/>
              <a:gd name="connsiteY23" fmla="*/ 4037697 h 5404214"/>
              <a:gd name="connsiteX24" fmla="*/ 643765 w 3565726"/>
              <a:gd name="connsiteY24" fmla="*/ 4218320 h 5404214"/>
              <a:gd name="connsiteX25" fmla="*/ 451854 w 3565726"/>
              <a:gd name="connsiteY25" fmla="*/ 4455387 h 5404214"/>
              <a:gd name="connsiteX26" fmla="*/ 316387 w 3565726"/>
              <a:gd name="connsiteY26" fmla="*/ 4669876 h 5404214"/>
              <a:gd name="connsiteX27" fmla="*/ 203499 w 3565726"/>
              <a:gd name="connsiteY27" fmla="*/ 4906942 h 5404214"/>
              <a:gd name="connsiteX28" fmla="*/ 135765 w 3565726"/>
              <a:gd name="connsiteY28" fmla="*/ 5087565 h 5404214"/>
              <a:gd name="connsiteX29" fmla="*/ 56743 w 3565726"/>
              <a:gd name="connsiteY29" fmla="*/ 5290765 h 5404214"/>
              <a:gd name="connsiteX30" fmla="*/ 299 w 3565726"/>
              <a:gd name="connsiteY30" fmla="*/ 5403653 h 5404214"/>
              <a:gd name="connsiteX31" fmla="*/ 34166 w 3565726"/>
              <a:gd name="connsiteY31" fmla="*/ 5335920 h 5404214"/>
              <a:gd name="connsiteX0" fmla="*/ 3565726 w 3565726"/>
              <a:gd name="connsiteY0" fmla="*/ 0 h 5404214"/>
              <a:gd name="connsiteX1" fmla="*/ 3287179 w 3565726"/>
              <a:gd name="connsiteY1" fmla="*/ 303304 h 5404214"/>
              <a:gd name="connsiteX2" fmla="*/ 3050394 w 3565726"/>
              <a:gd name="connsiteY2" fmla="*/ 540587 h 5404214"/>
              <a:gd name="connsiteX3" fmla="*/ 2813793 w 3565726"/>
              <a:gd name="connsiteY3" fmla="*/ 758800 h 5404214"/>
              <a:gd name="connsiteX4" fmla="*/ 2456388 w 3565726"/>
              <a:gd name="connsiteY4" fmla="*/ 905439 h 5404214"/>
              <a:gd name="connsiteX5" fmla="*/ 1986279 w 3565726"/>
              <a:gd name="connsiteY5" fmla="*/ 944325 h 5404214"/>
              <a:gd name="connsiteX6" fmla="*/ 1682111 w 3565726"/>
              <a:gd name="connsiteY6" fmla="*/ 980386 h 5404214"/>
              <a:gd name="connsiteX7" fmla="*/ 1416763 w 3565726"/>
              <a:gd name="connsiteY7" fmla="*/ 1128888 h 5404214"/>
              <a:gd name="connsiteX8" fmla="*/ 1290723 w 3565726"/>
              <a:gd name="connsiteY8" fmla="*/ 1382947 h 5404214"/>
              <a:gd name="connsiteX9" fmla="*/ 1277688 w 3565726"/>
              <a:gd name="connsiteY9" fmla="*/ 1631303 h 5404214"/>
              <a:gd name="connsiteX10" fmla="*/ 1324822 w 3565726"/>
              <a:gd name="connsiteY10" fmla="*/ 1951232 h 5404214"/>
              <a:gd name="connsiteX11" fmla="*/ 1433987 w 3565726"/>
              <a:gd name="connsiteY11" fmla="*/ 2152453 h 5404214"/>
              <a:gd name="connsiteX12" fmla="*/ 1625899 w 3565726"/>
              <a:gd name="connsiteY12" fmla="*/ 2389520 h 5404214"/>
              <a:gd name="connsiteX13" fmla="*/ 1817810 w 3565726"/>
              <a:gd name="connsiteY13" fmla="*/ 2547565 h 5404214"/>
              <a:gd name="connsiteX14" fmla="*/ 2009721 w 3565726"/>
              <a:gd name="connsiteY14" fmla="*/ 2716898 h 5404214"/>
              <a:gd name="connsiteX15" fmla="*/ 2156476 w 3565726"/>
              <a:gd name="connsiteY15" fmla="*/ 2908809 h 5404214"/>
              <a:gd name="connsiteX16" fmla="*/ 2269365 w 3565726"/>
              <a:gd name="connsiteY16" fmla="*/ 3134586 h 5404214"/>
              <a:gd name="connsiteX17" fmla="*/ 2303232 w 3565726"/>
              <a:gd name="connsiteY17" fmla="*/ 3326498 h 5404214"/>
              <a:gd name="connsiteX18" fmla="*/ 2269365 w 3565726"/>
              <a:gd name="connsiteY18" fmla="*/ 3540987 h 5404214"/>
              <a:gd name="connsiteX19" fmla="*/ 2077454 w 3565726"/>
              <a:gd name="connsiteY19" fmla="*/ 3699031 h 5404214"/>
              <a:gd name="connsiteX20" fmla="*/ 1862965 w 3565726"/>
              <a:gd name="connsiteY20" fmla="*/ 3811920 h 5404214"/>
              <a:gd name="connsiteX21" fmla="*/ 1538766 w 3565726"/>
              <a:gd name="connsiteY21" fmla="*/ 3902231 h 5404214"/>
              <a:gd name="connsiteX22" fmla="*/ 1185631 w 3565726"/>
              <a:gd name="connsiteY22" fmla="*/ 3936098 h 5404214"/>
              <a:gd name="connsiteX23" fmla="*/ 858254 w 3565726"/>
              <a:gd name="connsiteY23" fmla="*/ 4037697 h 5404214"/>
              <a:gd name="connsiteX24" fmla="*/ 643765 w 3565726"/>
              <a:gd name="connsiteY24" fmla="*/ 4218320 h 5404214"/>
              <a:gd name="connsiteX25" fmla="*/ 451854 w 3565726"/>
              <a:gd name="connsiteY25" fmla="*/ 4455387 h 5404214"/>
              <a:gd name="connsiteX26" fmla="*/ 316387 w 3565726"/>
              <a:gd name="connsiteY26" fmla="*/ 4669876 h 5404214"/>
              <a:gd name="connsiteX27" fmla="*/ 203499 w 3565726"/>
              <a:gd name="connsiteY27" fmla="*/ 4906942 h 5404214"/>
              <a:gd name="connsiteX28" fmla="*/ 135765 w 3565726"/>
              <a:gd name="connsiteY28" fmla="*/ 5087565 h 5404214"/>
              <a:gd name="connsiteX29" fmla="*/ 56743 w 3565726"/>
              <a:gd name="connsiteY29" fmla="*/ 5290765 h 5404214"/>
              <a:gd name="connsiteX30" fmla="*/ 299 w 3565726"/>
              <a:gd name="connsiteY30" fmla="*/ 5403653 h 5404214"/>
              <a:gd name="connsiteX31" fmla="*/ 34166 w 3565726"/>
              <a:gd name="connsiteY31" fmla="*/ 5335920 h 5404214"/>
              <a:gd name="connsiteX0" fmla="*/ 3565726 w 3565726"/>
              <a:gd name="connsiteY0" fmla="*/ 0 h 5404214"/>
              <a:gd name="connsiteX1" fmla="*/ 3287179 w 3565726"/>
              <a:gd name="connsiteY1" fmla="*/ 303304 h 5404214"/>
              <a:gd name="connsiteX2" fmla="*/ 3059821 w 3565726"/>
              <a:gd name="connsiteY2" fmla="*/ 550013 h 5404214"/>
              <a:gd name="connsiteX3" fmla="*/ 2813793 w 3565726"/>
              <a:gd name="connsiteY3" fmla="*/ 758800 h 5404214"/>
              <a:gd name="connsiteX4" fmla="*/ 2456388 w 3565726"/>
              <a:gd name="connsiteY4" fmla="*/ 905439 h 5404214"/>
              <a:gd name="connsiteX5" fmla="*/ 1986279 w 3565726"/>
              <a:gd name="connsiteY5" fmla="*/ 944325 h 5404214"/>
              <a:gd name="connsiteX6" fmla="*/ 1682111 w 3565726"/>
              <a:gd name="connsiteY6" fmla="*/ 980386 h 5404214"/>
              <a:gd name="connsiteX7" fmla="*/ 1416763 w 3565726"/>
              <a:gd name="connsiteY7" fmla="*/ 1128888 h 5404214"/>
              <a:gd name="connsiteX8" fmla="*/ 1290723 w 3565726"/>
              <a:gd name="connsiteY8" fmla="*/ 1382947 h 5404214"/>
              <a:gd name="connsiteX9" fmla="*/ 1277688 w 3565726"/>
              <a:gd name="connsiteY9" fmla="*/ 1631303 h 5404214"/>
              <a:gd name="connsiteX10" fmla="*/ 1324822 w 3565726"/>
              <a:gd name="connsiteY10" fmla="*/ 1951232 h 5404214"/>
              <a:gd name="connsiteX11" fmla="*/ 1433987 w 3565726"/>
              <a:gd name="connsiteY11" fmla="*/ 2152453 h 5404214"/>
              <a:gd name="connsiteX12" fmla="*/ 1625899 w 3565726"/>
              <a:gd name="connsiteY12" fmla="*/ 2389520 h 5404214"/>
              <a:gd name="connsiteX13" fmla="*/ 1817810 w 3565726"/>
              <a:gd name="connsiteY13" fmla="*/ 2547565 h 5404214"/>
              <a:gd name="connsiteX14" fmla="*/ 2009721 w 3565726"/>
              <a:gd name="connsiteY14" fmla="*/ 2716898 h 5404214"/>
              <a:gd name="connsiteX15" fmla="*/ 2156476 w 3565726"/>
              <a:gd name="connsiteY15" fmla="*/ 2908809 h 5404214"/>
              <a:gd name="connsiteX16" fmla="*/ 2269365 w 3565726"/>
              <a:gd name="connsiteY16" fmla="*/ 3134586 h 5404214"/>
              <a:gd name="connsiteX17" fmla="*/ 2303232 w 3565726"/>
              <a:gd name="connsiteY17" fmla="*/ 3326498 h 5404214"/>
              <a:gd name="connsiteX18" fmla="*/ 2269365 w 3565726"/>
              <a:gd name="connsiteY18" fmla="*/ 3540987 h 5404214"/>
              <a:gd name="connsiteX19" fmla="*/ 2077454 w 3565726"/>
              <a:gd name="connsiteY19" fmla="*/ 3699031 h 5404214"/>
              <a:gd name="connsiteX20" fmla="*/ 1862965 w 3565726"/>
              <a:gd name="connsiteY20" fmla="*/ 3811920 h 5404214"/>
              <a:gd name="connsiteX21" fmla="*/ 1538766 w 3565726"/>
              <a:gd name="connsiteY21" fmla="*/ 3902231 h 5404214"/>
              <a:gd name="connsiteX22" fmla="*/ 1185631 w 3565726"/>
              <a:gd name="connsiteY22" fmla="*/ 3936098 h 5404214"/>
              <a:gd name="connsiteX23" fmla="*/ 858254 w 3565726"/>
              <a:gd name="connsiteY23" fmla="*/ 4037697 h 5404214"/>
              <a:gd name="connsiteX24" fmla="*/ 643765 w 3565726"/>
              <a:gd name="connsiteY24" fmla="*/ 4218320 h 5404214"/>
              <a:gd name="connsiteX25" fmla="*/ 451854 w 3565726"/>
              <a:gd name="connsiteY25" fmla="*/ 4455387 h 5404214"/>
              <a:gd name="connsiteX26" fmla="*/ 316387 w 3565726"/>
              <a:gd name="connsiteY26" fmla="*/ 4669876 h 5404214"/>
              <a:gd name="connsiteX27" fmla="*/ 203499 w 3565726"/>
              <a:gd name="connsiteY27" fmla="*/ 4906942 h 5404214"/>
              <a:gd name="connsiteX28" fmla="*/ 135765 w 3565726"/>
              <a:gd name="connsiteY28" fmla="*/ 5087565 h 5404214"/>
              <a:gd name="connsiteX29" fmla="*/ 56743 w 3565726"/>
              <a:gd name="connsiteY29" fmla="*/ 5290765 h 5404214"/>
              <a:gd name="connsiteX30" fmla="*/ 299 w 3565726"/>
              <a:gd name="connsiteY30" fmla="*/ 5403653 h 5404214"/>
              <a:gd name="connsiteX31" fmla="*/ 34166 w 3565726"/>
              <a:gd name="connsiteY31" fmla="*/ 5335920 h 5404214"/>
              <a:gd name="connsiteX0" fmla="*/ 3565726 w 3565726"/>
              <a:gd name="connsiteY0" fmla="*/ 0 h 5404214"/>
              <a:gd name="connsiteX1" fmla="*/ 3287179 w 3565726"/>
              <a:gd name="connsiteY1" fmla="*/ 303304 h 5404214"/>
              <a:gd name="connsiteX2" fmla="*/ 3059821 w 3565726"/>
              <a:gd name="connsiteY2" fmla="*/ 550013 h 5404214"/>
              <a:gd name="connsiteX3" fmla="*/ 2813793 w 3565726"/>
              <a:gd name="connsiteY3" fmla="*/ 758800 h 5404214"/>
              <a:gd name="connsiteX4" fmla="*/ 2456388 w 3565726"/>
              <a:gd name="connsiteY4" fmla="*/ 905439 h 5404214"/>
              <a:gd name="connsiteX5" fmla="*/ 1986279 w 3565726"/>
              <a:gd name="connsiteY5" fmla="*/ 944325 h 5404214"/>
              <a:gd name="connsiteX6" fmla="*/ 1682111 w 3565726"/>
              <a:gd name="connsiteY6" fmla="*/ 980386 h 5404214"/>
              <a:gd name="connsiteX7" fmla="*/ 1416763 w 3565726"/>
              <a:gd name="connsiteY7" fmla="*/ 1128888 h 5404214"/>
              <a:gd name="connsiteX8" fmla="*/ 1290723 w 3565726"/>
              <a:gd name="connsiteY8" fmla="*/ 1382947 h 5404214"/>
              <a:gd name="connsiteX9" fmla="*/ 1258834 w 3565726"/>
              <a:gd name="connsiteY9" fmla="*/ 1669011 h 5404214"/>
              <a:gd name="connsiteX10" fmla="*/ 1324822 w 3565726"/>
              <a:gd name="connsiteY10" fmla="*/ 1951232 h 5404214"/>
              <a:gd name="connsiteX11" fmla="*/ 1433987 w 3565726"/>
              <a:gd name="connsiteY11" fmla="*/ 2152453 h 5404214"/>
              <a:gd name="connsiteX12" fmla="*/ 1625899 w 3565726"/>
              <a:gd name="connsiteY12" fmla="*/ 2389520 h 5404214"/>
              <a:gd name="connsiteX13" fmla="*/ 1817810 w 3565726"/>
              <a:gd name="connsiteY13" fmla="*/ 2547565 h 5404214"/>
              <a:gd name="connsiteX14" fmla="*/ 2009721 w 3565726"/>
              <a:gd name="connsiteY14" fmla="*/ 2716898 h 5404214"/>
              <a:gd name="connsiteX15" fmla="*/ 2156476 w 3565726"/>
              <a:gd name="connsiteY15" fmla="*/ 2908809 h 5404214"/>
              <a:gd name="connsiteX16" fmla="*/ 2269365 w 3565726"/>
              <a:gd name="connsiteY16" fmla="*/ 3134586 h 5404214"/>
              <a:gd name="connsiteX17" fmla="*/ 2303232 w 3565726"/>
              <a:gd name="connsiteY17" fmla="*/ 3326498 h 5404214"/>
              <a:gd name="connsiteX18" fmla="*/ 2269365 w 3565726"/>
              <a:gd name="connsiteY18" fmla="*/ 3540987 h 5404214"/>
              <a:gd name="connsiteX19" fmla="*/ 2077454 w 3565726"/>
              <a:gd name="connsiteY19" fmla="*/ 3699031 h 5404214"/>
              <a:gd name="connsiteX20" fmla="*/ 1862965 w 3565726"/>
              <a:gd name="connsiteY20" fmla="*/ 3811920 h 5404214"/>
              <a:gd name="connsiteX21" fmla="*/ 1538766 w 3565726"/>
              <a:gd name="connsiteY21" fmla="*/ 3902231 h 5404214"/>
              <a:gd name="connsiteX22" fmla="*/ 1185631 w 3565726"/>
              <a:gd name="connsiteY22" fmla="*/ 3936098 h 5404214"/>
              <a:gd name="connsiteX23" fmla="*/ 858254 w 3565726"/>
              <a:gd name="connsiteY23" fmla="*/ 4037697 h 5404214"/>
              <a:gd name="connsiteX24" fmla="*/ 643765 w 3565726"/>
              <a:gd name="connsiteY24" fmla="*/ 4218320 h 5404214"/>
              <a:gd name="connsiteX25" fmla="*/ 451854 w 3565726"/>
              <a:gd name="connsiteY25" fmla="*/ 4455387 h 5404214"/>
              <a:gd name="connsiteX26" fmla="*/ 316387 w 3565726"/>
              <a:gd name="connsiteY26" fmla="*/ 4669876 h 5404214"/>
              <a:gd name="connsiteX27" fmla="*/ 203499 w 3565726"/>
              <a:gd name="connsiteY27" fmla="*/ 4906942 h 5404214"/>
              <a:gd name="connsiteX28" fmla="*/ 135765 w 3565726"/>
              <a:gd name="connsiteY28" fmla="*/ 5087565 h 5404214"/>
              <a:gd name="connsiteX29" fmla="*/ 56743 w 3565726"/>
              <a:gd name="connsiteY29" fmla="*/ 5290765 h 5404214"/>
              <a:gd name="connsiteX30" fmla="*/ 299 w 3565726"/>
              <a:gd name="connsiteY30" fmla="*/ 5403653 h 5404214"/>
              <a:gd name="connsiteX31" fmla="*/ 34166 w 3565726"/>
              <a:gd name="connsiteY31" fmla="*/ 5335920 h 5404214"/>
              <a:gd name="connsiteX0" fmla="*/ 3565726 w 3565726"/>
              <a:gd name="connsiteY0" fmla="*/ 0 h 5404214"/>
              <a:gd name="connsiteX1" fmla="*/ 3287179 w 3565726"/>
              <a:gd name="connsiteY1" fmla="*/ 303304 h 5404214"/>
              <a:gd name="connsiteX2" fmla="*/ 3059821 w 3565726"/>
              <a:gd name="connsiteY2" fmla="*/ 550013 h 5404214"/>
              <a:gd name="connsiteX3" fmla="*/ 2813793 w 3565726"/>
              <a:gd name="connsiteY3" fmla="*/ 758800 h 5404214"/>
              <a:gd name="connsiteX4" fmla="*/ 2456388 w 3565726"/>
              <a:gd name="connsiteY4" fmla="*/ 905439 h 5404214"/>
              <a:gd name="connsiteX5" fmla="*/ 1986279 w 3565726"/>
              <a:gd name="connsiteY5" fmla="*/ 944325 h 5404214"/>
              <a:gd name="connsiteX6" fmla="*/ 1682111 w 3565726"/>
              <a:gd name="connsiteY6" fmla="*/ 980386 h 5404214"/>
              <a:gd name="connsiteX7" fmla="*/ 1445043 w 3565726"/>
              <a:gd name="connsiteY7" fmla="*/ 1138314 h 5404214"/>
              <a:gd name="connsiteX8" fmla="*/ 1290723 w 3565726"/>
              <a:gd name="connsiteY8" fmla="*/ 1382947 h 5404214"/>
              <a:gd name="connsiteX9" fmla="*/ 1258834 w 3565726"/>
              <a:gd name="connsiteY9" fmla="*/ 1669011 h 5404214"/>
              <a:gd name="connsiteX10" fmla="*/ 1324822 w 3565726"/>
              <a:gd name="connsiteY10" fmla="*/ 1951232 h 5404214"/>
              <a:gd name="connsiteX11" fmla="*/ 1433987 w 3565726"/>
              <a:gd name="connsiteY11" fmla="*/ 2152453 h 5404214"/>
              <a:gd name="connsiteX12" fmla="*/ 1625899 w 3565726"/>
              <a:gd name="connsiteY12" fmla="*/ 2389520 h 5404214"/>
              <a:gd name="connsiteX13" fmla="*/ 1817810 w 3565726"/>
              <a:gd name="connsiteY13" fmla="*/ 2547565 h 5404214"/>
              <a:gd name="connsiteX14" fmla="*/ 2009721 w 3565726"/>
              <a:gd name="connsiteY14" fmla="*/ 2716898 h 5404214"/>
              <a:gd name="connsiteX15" fmla="*/ 2156476 w 3565726"/>
              <a:gd name="connsiteY15" fmla="*/ 2908809 h 5404214"/>
              <a:gd name="connsiteX16" fmla="*/ 2269365 w 3565726"/>
              <a:gd name="connsiteY16" fmla="*/ 3134586 h 5404214"/>
              <a:gd name="connsiteX17" fmla="*/ 2303232 w 3565726"/>
              <a:gd name="connsiteY17" fmla="*/ 3326498 h 5404214"/>
              <a:gd name="connsiteX18" fmla="*/ 2269365 w 3565726"/>
              <a:gd name="connsiteY18" fmla="*/ 3540987 h 5404214"/>
              <a:gd name="connsiteX19" fmla="*/ 2077454 w 3565726"/>
              <a:gd name="connsiteY19" fmla="*/ 3699031 h 5404214"/>
              <a:gd name="connsiteX20" fmla="*/ 1862965 w 3565726"/>
              <a:gd name="connsiteY20" fmla="*/ 3811920 h 5404214"/>
              <a:gd name="connsiteX21" fmla="*/ 1538766 w 3565726"/>
              <a:gd name="connsiteY21" fmla="*/ 3902231 h 5404214"/>
              <a:gd name="connsiteX22" fmla="*/ 1185631 w 3565726"/>
              <a:gd name="connsiteY22" fmla="*/ 3936098 h 5404214"/>
              <a:gd name="connsiteX23" fmla="*/ 858254 w 3565726"/>
              <a:gd name="connsiteY23" fmla="*/ 4037697 h 5404214"/>
              <a:gd name="connsiteX24" fmla="*/ 643765 w 3565726"/>
              <a:gd name="connsiteY24" fmla="*/ 4218320 h 5404214"/>
              <a:gd name="connsiteX25" fmla="*/ 451854 w 3565726"/>
              <a:gd name="connsiteY25" fmla="*/ 4455387 h 5404214"/>
              <a:gd name="connsiteX26" fmla="*/ 316387 w 3565726"/>
              <a:gd name="connsiteY26" fmla="*/ 4669876 h 5404214"/>
              <a:gd name="connsiteX27" fmla="*/ 203499 w 3565726"/>
              <a:gd name="connsiteY27" fmla="*/ 4906942 h 5404214"/>
              <a:gd name="connsiteX28" fmla="*/ 135765 w 3565726"/>
              <a:gd name="connsiteY28" fmla="*/ 5087565 h 5404214"/>
              <a:gd name="connsiteX29" fmla="*/ 56743 w 3565726"/>
              <a:gd name="connsiteY29" fmla="*/ 5290765 h 5404214"/>
              <a:gd name="connsiteX30" fmla="*/ 299 w 3565726"/>
              <a:gd name="connsiteY30" fmla="*/ 5403653 h 5404214"/>
              <a:gd name="connsiteX31" fmla="*/ 34166 w 3565726"/>
              <a:gd name="connsiteY31" fmla="*/ 5335920 h 5404214"/>
              <a:gd name="connsiteX0" fmla="*/ 3565726 w 3565726"/>
              <a:gd name="connsiteY0" fmla="*/ 0 h 5404214"/>
              <a:gd name="connsiteX1" fmla="*/ 3287179 w 3565726"/>
              <a:gd name="connsiteY1" fmla="*/ 303304 h 5404214"/>
              <a:gd name="connsiteX2" fmla="*/ 3059821 w 3565726"/>
              <a:gd name="connsiteY2" fmla="*/ 550013 h 5404214"/>
              <a:gd name="connsiteX3" fmla="*/ 2813793 w 3565726"/>
              <a:gd name="connsiteY3" fmla="*/ 758800 h 5404214"/>
              <a:gd name="connsiteX4" fmla="*/ 2456388 w 3565726"/>
              <a:gd name="connsiteY4" fmla="*/ 905439 h 5404214"/>
              <a:gd name="connsiteX5" fmla="*/ 1986279 w 3565726"/>
              <a:gd name="connsiteY5" fmla="*/ 944325 h 5404214"/>
              <a:gd name="connsiteX6" fmla="*/ 1682111 w 3565726"/>
              <a:gd name="connsiteY6" fmla="*/ 980386 h 5404214"/>
              <a:gd name="connsiteX7" fmla="*/ 1445043 w 3565726"/>
              <a:gd name="connsiteY7" fmla="*/ 1138314 h 5404214"/>
              <a:gd name="connsiteX8" fmla="*/ 1290723 w 3565726"/>
              <a:gd name="connsiteY8" fmla="*/ 1382947 h 5404214"/>
              <a:gd name="connsiteX9" fmla="*/ 1258834 w 3565726"/>
              <a:gd name="connsiteY9" fmla="*/ 1669011 h 5404214"/>
              <a:gd name="connsiteX10" fmla="*/ 1258835 w 3565726"/>
              <a:gd name="connsiteY10" fmla="*/ 1998366 h 5404214"/>
              <a:gd name="connsiteX11" fmla="*/ 1433987 w 3565726"/>
              <a:gd name="connsiteY11" fmla="*/ 2152453 h 5404214"/>
              <a:gd name="connsiteX12" fmla="*/ 1625899 w 3565726"/>
              <a:gd name="connsiteY12" fmla="*/ 2389520 h 5404214"/>
              <a:gd name="connsiteX13" fmla="*/ 1817810 w 3565726"/>
              <a:gd name="connsiteY13" fmla="*/ 2547565 h 5404214"/>
              <a:gd name="connsiteX14" fmla="*/ 2009721 w 3565726"/>
              <a:gd name="connsiteY14" fmla="*/ 2716898 h 5404214"/>
              <a:gd name="connsiteX15" fmla="*/ 2156476 w 3565726"/>
              <a:gd name="connsiteY15" fmla="*/ 2908809 h 5404214"/>
              <a:gd name="connsiteX16" fmla="*/ 2269365 w 3565726"/>
              <a:gd name="connsiteY16" fmla="*/ 3134586 h 5404214"/>
              <a:gd name="connsiteX17" fmla="*/ 2303232 w 3565726"/>
              <a:gd name="connsiteY17" fmla="*/ 3326498 h 5404214"/>
              <a:gd name="connsiteX18" fmla="*/ 2269365 w 3565726"/>
              <a:gd name="connsiteY18" fmla="*/ 3540987 h 5404214"/>
              <a:gd name="connsiteX19" fmla="*/ 2077454 w 3565726"/>
              <a:gd name="connsiteY19" fmla="*/ 3699031 h 5404214"/>
              <a:gd name="connsiteX20" fmla="*/ 1862965 w 3565726"/>
              <a:gd name="connsiteY20" fmla="*/ 3811920 h 5404214"/>
              <a:gd name="connsiteX21" fmla="*/ 1538766 w 3565726"/>
              <a:gd name="connsiteY21" fmla="*/ 3902231 h 5404214"/>
              <a:gd name="connsiteX22" fmla="*/ 1185631 w 3565726"/>
              <a:gd name="connsiteY22" fmla="*/ 3936098 h 5404214"/>
              <a:gd name="connsiteX23" fmla="*/ 858254 w 3565726"/>
              <a:gd name="connsiteY23" fmla="*/ 4037697 h 5404214"/>
              <a:gd name="connsiteX24" fmla="*/ 643765 w 3565726"/>
              <a:gd name="connsiteY24" fmla="*/ 4218320 h 5404214"/>
              <a:gd name="connsiteX25" fmla="*/ 451854 w 3565726"/>
              <a:gd name="connsiteY25" fmla="*/ 4455387 h 5404214"/>
              <a:gd name="connsiteX26" fmla="*/ 316387 w 3565726"/>
              <a:gd name="connsiteY26" fmla="*/ 4669876 h 5404214"/>
              <a:gd name="connsiteX27" fmla="*/ 203499 w 3565726"/>
              <a:gd name="connsiteY27" fmla="*/ 4906942 h 5404214"/>
              <a:gd name="connsiteX28" fmla="*/ 135765 w 3565726"/>
              <a:gd name="connsiteY28" fmla="*/ 5087565 h 5404214"/>
              <a:gd name="connsiteX29" fmla="*/ 56743 w 3565726"/>
              <a:gd name="connsiteY29" fmla="*/ 5290765 h 5404214"/>
              <a:gd name="connsiteX30" fmla="*/ 299 w 3565726"/>
              <a:gd name="connsiteY30" fmla="*/ 5403653 h 5404214"/>
              <a:gd name="connsiteX31" fmla="*/ 34166 w 3565726"/>
              <a:gd name="connsiteY31" fmla="*/ 5335920 h 5404214"/>
              <a:gd name="connsiteX0" fmla="*/ 3565726 w 3565726"/>
              <a:gd name="connsiteY0" fmla="*/ 0 h 5404214"/>
              <a:gd name="connsiteX1" fmla="*/ 3287179 w 3565726"/>
              <a:gd name="connsiteY1" fmla="*/ 303304 h 5404214"/>
              <a:gd name="connsiteX2" fmla="*/ 3059821 w 3565726"/>
              <a:gd name="connsiteY2" fmla="*/ 550013 h 5404214"/>
              <a:gd name="connsiteX3" fmla="*/ 2813793 w 3565726"/>
              <a:gd name="connsiteY3" fmla="*/ 758800 h 5404214"/>
              <a:gd name="connsiteX4" fmla="*/ 2456388 w 3565726"/>
              <a:gd name="connsiteY4" fmla="*/ 905439 h 5404214"/>
              <a:gd name="connsiteX5" fmla="*/ 1986279 w 3565726"/>
              <a:gd name="connsiteY5" fmla="*/ 944325 h 5404214"/>
              <a:gd name="connsiteX6" fmla="*/ 1682111 w 3565726"/>
              <a:gd name="connsiteY6" fmla="*/ 980386 h 5404214"/>
              <a:gd name="connsiteX7" fmla="*/ 1445043 w 3565726"/>
              <a:gd name="connsiteY7" fmla="*/ 1138314 h 5404214"/>
              <a:gd name="connsiteX8" fmla="*/ 1290723 w 3565726"/>
              <a:gd name="connsiteY8" fmla="*/ 1382947 h 5404214"/>
              <a:gd name="connsiteX9" fmla="*/ 1211700 w 3565726"/>
              <a:gd name="connsiteY9" fmla="*/ 1640731 h 5404214"/>
              <a:gd name="connsiteX10" fmla="*/ 1258835 w 3565726"/>
              <a:gd name="connsiteY10" fmla="*/ 1998366 h 5404214"/>
              <a:gd name="connsiteX11" fmla="*/ 1433987 w 3565726"/>
              <a:gd name="connsiteY11" fmla="*/ 2152453 h 5404214"/>
              <a:gd name="connsiteX12" fmla="*/ 1625899 w 3565726"/>
              <a:gd name="connsiteY12" fmla="*/ 2389520 h 5404214"/>
              <a:gd name="connsiteX13" fmla="*/ 1817810 w 3565726"/>
              <a:gd name="connsiteY13" fmla="*/ 2547565 h 5404214"/>
              <a:gd name="connsiteX14" fmla="*/ 2009721 w 3565726"/>
              <a:gd name="connsiteY14" fmla="*/ 2716898 h 5404214"/>
              <a:gd name="connsiteX15" fmla="*/ 2156476 w 3565726"/>
              <a:gd name="connsiteY15" fmla="*/ 2908809 h 5404214"/>
              <a:gd name="connsiteX16" fmla="*/ 2269365 w 3565726"/>
              <a:gd name="connsiteY16" fmla="*/ 3134586 h 5404214"/>
              <a:gd name="connsiteX17" fmla="*/ 2303232 w 3565726"/>
              <a:gd name="connsiteY17" fmla="*/ 3326498 h 5404214"/>
              <a:gd name="connsiteX18" fmla="*/ 2269365 w 3565726"/>
              <a:gd name="connsiteY18" fmla="*/ 3540987 h 5404214"/>
              <a:gd name="connsiteX19" fmla="*/ 2077454 w 3565726"/>
              <a:gd name="connsiteY19" fmla="*/ 3699031 h 5404214"/>
              <a:gd name="connsiteX20" fmla="*/ 1862965 w 3565726"/>
              <a:gd name="connsiteY20" fmla="*/ 3811920 h 5404214"/>
              <a:gd name="connsiteX21" fmla="*/ 1538766 w 3565726"/>
              <a:gd name="connsiteY21" fmla="*/ 3902231 h 5404214"/>
              <a:gd name="connsiteX22" fmla="*/ 1185631 w 3565726"/>
              <a:gd name="connsiteY22" fmla="*/ 3936098 h 5404214"/>
              <a:gd name="connsiteX23" fmla="*/ 858254 w 3565726"/>
              <a:gd name="connsiteY23" fmla="*/ 4037697 h 5404214"/>
              <a:gd name="connsiteX24" fmla="*/ 643765 w 3565726"/>
              <a:gd name="connsiteY24" fmla="*/ 4218320 h 5404214"/>
              <a:gd name="connsiteX25" fmla="*/ 451854 w 3565726"/>
              <a:gd name="connsiteY25" fmla="*/ 4455387 h 5404214"/>
              <a:gd name="connsiteX26" fmla="*/ 316387 w 3565726"/>
              <a:gd name="connsiteY26" fmla="*/ 4669876 h 5404214"/>
              <a:gd name="connsiteX27" fmla="*/ 203499 w 3565726"/>
              <a:gd name="connsiteY27" fmla="*/ 4906942 h 5404214"/>
              <a:gd name="connsiteX28" fmla="*/ 135765 w 3565726"/>
              <a:gd name="connsiteY28" fmla="*/ 5087565 h 5404214"/>
              <a:gd name="connsiteX29" fmla="*/ 56743 w 3565726"/>
              <a:gd name="connsiteY29" fmla="*/ 5290765 h 5404214"/>
              <a:gd name="connsiteX30" fmla="*/ 299 w 3565726"/>
              <a:gd name="connsiteY30" fmla="*/ 5403653 h 5404214"/>
              <a:gd name="connsiteX31" fmla="*/ 34166 w 3565726"/>
              <a:gd name="connsiteY31" fmla="*/ 5335920 h 5404214"/>
              <a:gd name="connsiteX0" fmla="*/ 3565726 w 3565726"/>
              <a:gd name="connsiteY0" fmla="*/ 0 h 5404214"/>
              <a:gd name="connsiteX1" fmla="*/ 3287179 w 3565726"/>
              <a:gd name="connsiteY1" fmla="*/ 303304 h 5404214"/>
              <a:gd name="connsiteX2" fmla="*/ 3059821 w 3565726"/>
              <a:gd name="connsiteY2" fmla="*/ 550013 h 5404214"/>
              <a:gd name="connsiteX3" fmla="*/ 2813793 w 3565726"/>
              <a:gd name="connsiteY3" fmla="*/ 758800 h 5404214"/>
              <a:gd name="connsiteX4" fmla="*/ 2456388 w 3565726"/>
              <a:gd name="connsiteY4" fmla="*/ 905439 h 5404214"/>
              <a:gd name="connsiteX5" fmla="*/ 1986279 w 3565726"/>
              <a:gd name="connsiteY5" fmla="*/ 944325 h 5404214"/>
              <a:gd name="connsiteX6" fmla="*/ 1682111 w 3565726"/>
              <a:gd name="connsiteY6" fmla="*/ 980386 h 5404214"/>
              <a:gd name="connsiteX7" fmla="*/ 1445043 w 3565726"/>
              <a:gd name="connsiteY7" fmla="*/ 1138314 h 5404214"/>
              <a:gd name="connsiteX8" fmla="*/ 1290723 w 3565726"/>
              <a:gd name="connsiteY8" fmla="*/ 1382947 h 5404214"/>
              <a:gd name="connsiteX9" fmla="*/ 1211700 w 3565726"/>
              <a:gd name="connsiteY9" fmla="*/ 1640731 h 5404214"/>
              <a:gd name="connsiteX10" fmla="*/ 1258835 w 3565726"/>
              <a:gd name="connsiteY10" fmla="*/ 1998366 h 5404214"/>
              <a:gd name="connsiteX11" fmla="*/ 1405707 w 3565726"/>
              <a:gd name="connsiteY11" fmla="*/ 2246721 h 5404214"/>
              <a:gd name="connsiteX12" fmla="*/ 1625899 w 3565726"/>
              <a:gd name="connsiteY12" fmla="*/ 2389520 h 5404214"/>
              <a:gd name="connsiteX13" fmla="*/ 1817810 w 3565726"/>
              <a:gd name="connsiteY13" fmla="*/ 2547565 h 5404214"/>
              <a:gd name="connsiteX14" fmla="*/ 2009721 w 3565726"/>
              <a:gd name="connsiteY14" fmla="*/ 2716898 h 5404214"/>
              <a:gd name="connsiteX15" fmla="*/ 2156476 w 3565726"/>
              <a:gd name="connsiteY15" fmla="*/ 2908809 h 5404214"/>
              <a:gd name="connsiteX16" fmla="*/ 2269365 w 3565726"/>
              <a:gd name="connsiteY16" fmla="*/ 3134586 h 5404214"/>
              <a:gd name="connsiteX17" fmla="*/ 2303232 w 3565726"/>
              <a:gd name="connsiteY17" fmla="*/ 3326498 h 5404214"/>
              <a:gd name="connsiteX18" fmla="*/ 2269365 w 3565726"/>
              <a:gd name="connsiteY18" fmla="*/ 3540987 h 5404214"/>
              <a:gd name="connsiteX19" fmla="*/ 2077454 w 3565726"/>
              <a:gd name="connsiteY19" fmla="*/ 3699031 h 5404214"/>
              <a:gd name="connsiteX20" fmla="*/ 1862965 w 3565726"/>
              <a:gd name="connsiteY20" fmla="*/ 3811920 h 5404214"/>
              <a:gd name="connsiteX21" fmla="*/ 1538766 w 3565726"/>
              <a:gd name="connsiteY21" fmla="*/ 3902231 h 5404214"/>
              <a:gd name="connsiteX22" fmla="*/ 1185631 w 3565726"/>
              <a:gd name="connsiteY22" fmla="*/ 3936098 h 5404214"/>
              <a:gd name="connsiteX23" fmla="*/ 858254 w 3565726"/>
              <a:gd name="connsiteY23" fmla="*/ 4037697 h 5404214"/>
              <a:gd name="connsiteX24" fmla="*/ 643765 w 3565726"/>
              <a:gd name="connsiteY24" fmla="*/ 4218320 h 5404214"/>
              <a:gd name="connsiteX25" fmla="*/ 451854 w 3565726"/>
              <a:gd name="connsiteY25" fmla="*/ 4455387 h 5404214"/>
              <a:gd name="connsiteX26" fmla="*/ 316387 w 3565726"/>
              <a:gd name="connsiteY26" fmla="*/ 4669876 h 5404214"/>
              <a:gd name="connsiteX27" fmla="*/ 203499 w 3565726"/>
              <a:gd name="connsiteY27" fmla="*/ 4906942 h 5404214"/>
              <a:gd name="connsiteX28" fmla="*/ 135765 w 3565726"/>
              <a:gd name="connsiteY28" fmla="*/ 5087565 h 5404214"/>
              <a:gd name="connsiteX29" fmla="*/ 56743 w 3565726"/>
              <a:gd name="connsiteY29" fmla="*/ 5290765 h 5404214"/>
              <a:gd name="connsiteX30" fmla="*/ 299 w 3565726"/>
              <a:gd name="connsiteY30" fmla="*/ 5403653 h 5404214"/>
              <a:gd name="connsiteX31" fmla="*/ 34166 w 3565726"/>
              <a:gd name="connsiteY31" fmla="*/ 5335920 h 5404214"/>
              <a:gd name="connsiteX0" fmla="*/ 3565726 w 3565726"/>
              <a:gd name="connsiteY0" fmla="*/ 0 h 5404214"/>
              <a:gd name="connsiteX1" fmla="*/ 3287179 w 3565726"/>
              <a:gd name="connsiteY1" fmla="*/ 303304 h 5404214"/>
              <a:gd name="connsiteX2" fmla="*/ 3059821 w 3565726"/>
              <a:gd name="connsiteY2" fmla="*/ 550013 h 5404214"/>
              <a:gd name="connsiteX3" fmla="*/ 2813793 w 3565726"/>
              <a:gd name="connsiteY3" fmla="*/ 758800 h 5404214"/>
              <a:gd name="connsiteX4" fmla="*/ 2456388 w 3565726"/>
              <a:gd name="connsiteY4" fmla="*/ 905439 h 5404214"/>
              <a:gd name="connsiteX5" fmla="*/ 1986279 w 3565726"/>
              <a:gd name="connsiteY5" fmla="*/ 944325 h 5404214"/>
              <a:gd name="connsiteX6" fmla="*/ 1682111 w 3565726"/>
              <a:gd name="connsiteY6" fmla="*/ 980386 h 5404214"/>
              <a:gd name="connsiteX7" fmla="*/ 1445043 w 3565726"/>
              <a:gd name="connsiteY7" fmla="*/ 1138314 h 5404214"/>
              <a:gd name="connsiteX8" fmla="*/ 1290723 w 3565726"/>
              <a:gd name="connsiteY8" fmla="*/ 1382947 h 5404214"/>
              <a:gd name="connsiteX9" fmla="*/ 1211700 w 3565726"/>
              <a:gd name="connsiteY9" fmla="*/ 1640731 h 5404214"/>
              <a:gd name="connsiteX10" fmla="*/ 1258835 w 3565726"/>
              <a:gd name="connsiteY10" fmla="*/ 1998366 h 5404214"/>
              <a:gd name="connsiteX11" fmla="*/ 1405707 w 3565726"/>
              <a:gd name="connsiteY11" fmla="*/ 2246721 h 5404214"/>
              <a:gd name="connsiteX12" fmla="*/ 1654179 w 3565726"/>
              <a:gd name="connsiteY12" fmla="*/ 2446081 h 5404214"/>
              <a:gd name="connsiteX13" fmla="*/ 1817810 w 3565726"/>
              <a:gd name="connsiteY13" fmla="*/ 2547565 h 5404214"/>
              <a:gd name="connsiteX14" fmla="*/ 2009721 w 3565726"/>
              <a:gd name="connsiteY14" fmla="*/ 2716898 h 5404214"/>
              <a:gd name="connsiteX15" fmla="*/ 2156476 w 3565726"/>
              <a:gd name="connsiteY15" fmla="*/ 2908809 h 5404214"/>
              <a:gd name="connsiteX16" fmla="*/ 2269365 w 3565726"/>
              <a:gd name="connsiteY16" fmla="*/ 3134586 h 5404214"/>
              <a:gd name="connsiteX17" fmla="*/ 2303232 w 3565726"/>
              <a:gd name="connsiteY17" fmla="*/ 3326498 h 5404214"/>
              <a:gd name="connsiteX18" fmla="*/ 2269365 w 3565726"/>
              <a:gd name="connsiteY18" fmla="*/ 3540987 h 5404214"/>
              <a:gd name="connsiteX19" fmla="*/ 2077454 w 3565726"/>
              <a:gd name="connsiteY19" fmla="*/ 3699031 h 5404214"/>
              <a:gd name="connsiteX20" fmla="*/ 1862965 w 3565726"/>
              <a:gd name="connsiteY20" fmla="*/ 3811920 h 5404214"/>
              <a:gd name="connsiteX21" fmla="*/ 1538766 w 3565726"/>
              <a:gd name="connsiteY21" fmla="*/ 3902231 h 5404214"/>
              <a:gd name="connsiteX22" fmla="*/ 1185631 w 3565726"/>
              <a:gd name="connsiteY22" fmla="*/ 3936098 h 5404214"/>
              <a:gd name="connsiteX23" fmla="*/ 858254 w 3565726"/>
              <a:gd name="connsiteY23" fmla="*/ 4037697 h 5404214"/>
              <a:gd name="connsiteX24" fmla="*/ 643765 w 3565726"/>
              <a:gd name="connsiteY24" fmla="*/ 4218320 h 5404214"/>
              <a:gd name="connsiteX25" fmla="*/ 451854 w 3565726"/>
              <a:gd name="connsiteY25" fmla="*/ 4455387 h 5404214"/>
              <a:gd name="connsiteX26" fmla="*/ 316387 w 3565726"/>
              <a:gd name="connsiteY26" fmla="*/ 4669876 h 5404214"/>
              <a:gd name="connsiteX27" fmla="*/ 203499 w 3565726"/>
              <a:gd name="connsiteY27" fmla="*/ 4906942 h 5404214"/>
              <a:gd name="connsiteX28" fmla="*/ 135765 w 3565726"/>
              <a:gd name="connsiteY28" fmla="*/ 5087565 h 5404214"/>
              <a:gd name="connsiteX29" fmla="*/ 56743 w 3565726"/>
              <a:gd name="connsiteY29" fmla="*/ 5290765 h 5404214"/>
              <a:gd name="connsiteX30" fmla="*/ 299 w 3565726"/>
              <a:gd name="connsiteY30" fmla="*/ 5403653 h 5404214"/>
              <a:gd name="connsiteX31" fmla="*/ 34166 w 3565726"/>
              <a:gd name="connsiteY31" fmla="*/ 5335920 h 5404214"/>
              <a:gd name="connsiteX0" fmla="*/ 3565726 w 3565726"/>
              <a:gd name="connsiteY0" fmla="*/ 0 h 5404214"/>
              <a:gd name="connsiteX1" fmla="*/ 3287179 w 3565726"/>
              <a:gd name="connsiteY1" fmla="*/ 303304 h 5404214"/>
              <a:gd name="connsiteX2" fmla="*/ 3059821 w 3565726"/>
              <a:gd name="connsiteY2" fmla="*/ 550013 h 5404214"/>
              <a:gd name="connsiteX3" fmla="*/ 2813793 w 3565726"/>
              <a:gd name="connsiteY3" fmla="*/ 758800 h 5404214"/>
              <a:gd name="connsiteX4" fmla="*/ 2456388 w 3565726"/>
              <a:gd name="connsiteY4" fmla="*/ 905439 h 5404214"/>
              <a:gd name="connsiteX5" fmla="*/ 1986279 w 3565726"/>
              <a:gd name="connsiteY5" fmla="*/ 944325 h 5404214"/>
              <a:gd name="connsiteX6" fmla="*/ 1682111 w 3565726"/>
              <a:gd name="connsiteY6" fmla="*/ 980386 h 5404214"/>
              <a:gd name="connsiteX7" fmla="*/ 1445043 w 3565726"/>
              <a:gd name="connsiteY7" fmla="*/ 1138314 h 5404214"/>
              <a:gd name="connsiteX8" fmla="*/ 1290723 w 3565726"/>
              <a:gd name="connsiteY8" fmla="*/ 1382947 h 5404214"/>
              <a:gd name="connsiteX9" fmla="*/ 1211700 w 3565726"/>
              <a:gd name="connsiteY9" fmla="*/ 1640731 h 5404214"/>
              <a:gd name="connsiteX10" fmla="*/ 1258835 w 3565726"/>
              <a:gd name="connsiteY10" fmla="*/ 1998366 h 5404214"/>
              <a:gd name="connsiteX11" fmla="*/ 1405707 w 3565726"/>
              <a:gd name="connsiteY11" fmla="*/ 2246721 h 5404214"/>
              <a:gd name="connsiteX12" fmla="*/ 1654179 w 3565726"/>
              <a:gd name="connsiteY12" fmla="*/ 2446081 h 5404214"/>
              <a:gd name="connsiteX13" fmla="*/ 1836663 w 3565726"/>
              <a:gd name="connsiteY13" fmla="*/ 2585272 h 5404214"/>
              <a:gd name="connsiteX14" fmla="*/ 2009721 w 3565726"/>
              <a:gd name="connsiteY14" fmla="*/ 2716898 h 5404214"/>
              <a:gd name="connsiteX15" fmla="*/ 2156476 w 3565726"/>
              <a:gd name="connsiteY15" fmla="*/ 2908809 h 5404214"/>
              <a:gd name="connsiteX16" fmla="*/ 2269365 w 3565726"/>
              <a:gd name="connsiteY16" fmla="*/ 3134586 h 5404214"/>
              <a:gd name="connsiteX17" fmla="*/ 2303232 w 3565726"/>
              <a:gd name="connsiteY17" fmla="*/ 3326498 h 5404214"/>
              <a:gd name="connsiteX18" fmla="*/ 2269365 w 3565726"/>
              <a:gd name="connsiteY18" fmla="*/ 3540987 h 5404214"/>
              <a:gd name="connsiteX19" fmla="*/ 2077454 w 3565726"/>
              <a:gd name="connsiteY19" fmla="*/ 3699031 h 5404214"/>
              <a:gd name="connsiteX20" fmla="*/ 1862965 w 3565726"/>
              <a:gd name="connsiteY20" fmla="*/ 3811920 h 5404214"/>
              <a:gd name="connsiteX21" fmla="*/ 1538766 w 3565726"/>
              <a:gd name="connsiteY21" fmla="*/ 3902231 h 5404214"/>
              <a:gd name="connsiteX22" fmla="*/ 1185631 w 3565726"/>
              <a:gd name="connsiteY22" fmla="*/ 3936098 h 5404214"/>
              <a:gd name="connsiteX23" fmla="*/ 858254 w 3565726"/>
              <a:gd name="connsiteY23" fmla="*/ 4037697 h 5404214"/>
              <a:gd name="connsiteX24" fmla="*/ 643765 w 3565726"/>
              <a:gd name="connsiteY24" fmla="*/ 4218320 h 5404214"/>
              <a:gd name="connsiteX25" fmla="*/ 451854 w 3565726"/>
              <a:gd name="connsiteY25" fmla="*/ 4455387 h 5404214"/>
              <a:gd name="connsiteX26" fmla="*/ 316387 w 3565726"/>
              <a:gd name="connsiteY26" fmla="*/ 4669876 h 5404214"/>
              <a:gd name="connsiteX27" fmla="*/ 203499 w 3565726"/>
              <a:gd name="connsiteY27" fmla="*/ 4906942 h 5404214"/>
              <a:gd name="connsiteX28" fmla="*/ 135765 w 3565726"/>
              <a:gd name="connsiteY28" fmla="*/ 5087565 h 5404214"/>
              <a:gd name="connsiteX29" fmla="*/ 56743 w 3565726"/>
              <a:gd name="connsiteY29" fmla="*/ 5290765 h 5404214"/>
              <a:gd name="connsiteX30" fmla="*/ 299 w 3565726"/>
              <a:gd name="connsiteY30" fmla="*/ 5403653 h 5404214"/>
              <a:gd name="connsiteX31" fmla="*/ 34166 w 3565726"/>
              <a:gd name="connsiteY31" fmla="*/ 5335920 h 5404214"/>
              <a:gd name="connsiteX0" fmla="*/ 3565726 w 3565726"/>
              <a:gd name="connsiteY0" fmla="*/ 0 h 5404214"/>
              <a:gd name="connsiteX1" fmla="*/ 3287179 w 3565726"/>
              <a:gd name="connsiteY1" fmla="*/ 303304 h 5404214"/>
              <a:gd name="connsiteX2" fmla="*/ 3059821 w 3565726"/>
              <a:gd name="connsiteY2" fmla="*/ 550013 h 5404214"/>
              <a:gd name="connsiteX3" fmla="*/ 2813793 w 3565726"/>
              <a:gd name="connsiteY3" fmla="*/ 758800 h 5404214"/>
              <a:gd name="connsiteX4" fmla="*/ 2456388 w 3565726"/>
              <a:gd name="connsiteY4" fmla="*/ 905439 h 5404214"/>
              <a:gd name="connsiteX5" fmla="*/ 1986279 w 3565726"/>
              <a:gd name="connsiteY5" fmla="*/ 944325 h 5404214"/>
              <a:gd name="connsiteX6" fmla="*/ 1682111 w 3565726"/>
              <a:gd name="connsiteY6" fmla="*/ 980386 h 5404214"/>
              <a:gd name="connsiteX7" fmla="*/ 1445043 w 3565726"/>
              <a:gd name="connsiteY7" fmla="*/ 1138314 h 5404214"/>
              <a:gd name="connsiteX8" fmla="*/ 1290723 w 3565726"/>
              <a:gd name="connsiteY8" fmla="*/ 1382947 h 5404214"/>
              <a:gd name="connsiteX9" fmla="*/ 1211700 w 3565726"/>
              <a:gd name="connsiteY9" fmla="*/ 1640731 h 5404214"/>
              <a:gd name="connsiteX10" fmla="*/ 1258835 w 3565726"/>
              <a:gd name="connsiteY10" fmla="*/ 1998366 h 5404214"/>
              <a:gd name="connsiteX11" fmla="*/ 1405707 w 3565726"/>
              <a:gd name="connsiteY11" fmla="*/ 2246721 h 5404214"/>
              <a:gd name="connsiteX12" fmla="*/ 1654179 w 3565726"/>
              <a:gd name="connsiteY12" fmla="*/ 2446081 h 5404214"/>
              <a:gd name="connsiteX13" fmla="*/ 1836663 w 3565726"/>
              <a:gd name="connsiteY13" fmla="*/ 2585272 h 5404214"/>
              <a:gd name="connsiteX14" fmla="*/ 2009721 w 3565726"/>
              <a:gd name="connsiteY14" fmla="*/ 2716898 h 5404214"/>
              <a:gd name="connsiteX15" fmla="*/ 2156476 w 3565726"/>
              <a:gd name="connsiteY15" fmla="*/ 2908809 h 5404214"/>
              <a:gd name="connsiteX16" fmla="*/ 2269365 w 3565726"/>
              <a:gd name="connsiteY16" fmla="*/ 3134586 h 5404214"/>
              <a:gd name="connsiteX17" fmla="*/ 2303232 w 3565726"/>
              <a:gd name="connsiteY17" fmla="*/ 3326498 h 5404214"/>
              <a:gd name="connsiteX18" fmla="*/ 2269365 w 3565726"/>
              <a:gd name="connsiteY18" fmla="*/ 3540987 h 5404214"/>
              <a:gd name="connsiteX19" fmla="*/ 2077454 w 3565726"/>
              <a:gd name="connsiteY19" fmla="*/ 3699031 h 5404214"/>
              <a:gd name="connsiteX20" fmla="*/ 1862965 w 3565726"/>
              <a:gd name="connsiteY20" fmla="*/ 3811920 h 5404214"/>
              <a:gd name="connsiteX21" fmla="*/ 1538766 w 3565726"/>
              <a:gd name="connsiteY21" fmla="*/ 3902231 h 5404214"/>
              <a:gd name="connsiteX22" fmla="*/ 1185631 w 3565726"/>
              <a:gd name="connsiteY22" fmla="*/ 3936098 h 5404214"/>
              <a:gd name="connsiteX23" fmla="*/ 858254 w 3565726"/>
              <a:gd name="connsiteY23" fmla="*/ 4037697 h 5404214"/>
              <a:gd name="connsiteX24" fmla="*/ 643765 w 3565726"/>
              <a:gd name="connsiteY24" fmla="*/ 4218320 h 5404214"/>
              <a:gd name="connsiteX25" fmla="*/ 451854 w 3565726"/>
              <a:gd name="connsiteY25" fmla="*/ 4455387 h 5404214"/>
              <a:gd name="connsiteX26" fmla="*/ 316387 w 3565726"/>
              <a:gd name="connsiteY26" fmla="*/ 4669876 h 5404214"/>
              <a:gd name="connsiteX27" fmla="*/ 203499 w 3565726"/>
              <a:gd name="connsiteY27" fmla="*/ 4906942 h 5404214"/>
              <a:gd name="connsiteX28" fmla="*/ 135765 w 3565726"/>
              <a:gd name="connsiteY28" fmla="*/ 5087565 h 5404214"/>
              <a:gd name="connsiteX29" fmla="*/ 56743 w 3565726"/>
              <a:gd name="connsiteY29" fmla="*/ 5290765 h 5404214"/>
              <a:gd name="connsiteX30" fmla="*/ 299 w 3565726"/>
              <a:gd name="connsiteY30" fmla="*/ 5403653 h 5404214"/>
              <a:gd name="connsiteX31" fmla="*/ 34166 w 3565726"/>
              <a:gd name="connsiteY31" fmla="*/ 5335920 h 5404214"/>
              <a:gd name="connsiteX0" fmla="*/ 3565726 w 3565726"/>
              <a:gd name="connsiteY0" fmla="*/ 0 h 5404214"/>
              <a:gd name="connsiteX1" fmla="*/ 3287179 w 3565726"/>
              <a:gd name="connsiteY1" fmla="*/ 303304 h 5404214"/>
              <a:gd name="connsiteX2" fmla="*/ 3059821 w 3565726"/>
              <a:gd name="connsiteY2" fmla="*/ 550013 h 5404214"/>
              <a:gd name="connsiteX3" fmla="*/ 2813793 w 3565726"/>
              <a:gd name="connsiteY3" fmla="*/ 758800 h 5404214"/>
              <a:gd name="connsiteX4" fmla="*/ 2456388 w 3565726"/>
              <a:gd name="connsiteY4" fmla="*/ 905439 h 5404214"/>
              <a:gd name="connsiteX5" fmla="*/ 1986279 w 3565726"/>
              <a:gd name="connsiteY5" fmla="*/ 944325 h 5404214"/>
              <a:gd name="connsiteX6" fmla="*/ 1682111 w 3565726"/>
              <a:gd name="connsiteY6" fmla="*/ 980386 h 5404214"/>
              <a:gd name="connsiteX7" fmla="*/ 1445043 w 3565726"/>
              <a:gd name="connsiteY7" fmla="*/ 1138314 h 5404214"/>
              <a:gd name="connsiteX8" fmla="*/ 1290723 w 3565726"/>
              <a:gd name="connsiteY8" fmla="*/ 1382947 h 5404214"/>
              <a:gd name="connsiteX9" fmla="*/ 1211700 w 3565726"/>
              <a:gd name="connsiteY9" fmla="*/ 1640731 h 5404214"/>
              <a:gd name="connsiteX10" fmla="*/ 1258835 w 3565726"/>
              <a:gd name="connsiteY10" fmla="*/ 1998366 h 5404214"/>
              <a:gd name="connsiteX11" fmla="*/ 1405707 w 3565726"/>
              <a:gd name="connsiteY11" fmla="*/ 2246721 h 5404214"/>
              <a:gd name="connsiteX12" fmla="*/ 1654179 w 3565726"/>
              <a:gd name="connsiteY12" fmla="*/ 2446081 h 5404214"/>
              <a:gd name="connsiteX13" fmla="*/ 1836663 w 3565726"/>
              <a:gd name="connsiteY13" fmla="*/ 2585272 h 5404214"/>
              <a:gd name="connsiteX14" fmla="*/ 2009721 w 3565726"/>
              <a:gd name="connsiteY14" fmla="*/ 2716898 h 5404214"/>
              <a:gd name="connsiteX15" fmla="*/ 2156476 w 3565726"/>
              <a:gd name="connsiteY15" fmla="*/ 2908809 h 5404214"/>
              <a:gd name="connsiteX16" fmla="*/ 2269365 w 3565726"/>
              <a:gd name="connsiteY16" fmla="*/ 3134586 h 5404214"/>
              <a:gd name="connsiteX17" fmla="*/ 2303232 w 3565726"/>
              <a:gd name="connsiteY17" fmla="*/ 3326498 h 5404214"/>
              <a:gd name="connsiteX18" fmla="*/ 2269365 w 3565726"/>
              <a:gd name="connsiteY18" fmla="*/ 3540987 h 5404214"/>
              <a:gd name="connsiteX19" fmla="*/ 2077454 w 3565726"/>
              <a:gd name="connsiteY19" fmla="*/ 3699031 h 5404214"/>
              <a:gd name="connsiteX20" fmla="*/ 1862965 w 3565726"/>
              <a:gd name="connsiteY20" fmla="*/ 3811920 h 5404214"/>
              <a:gd name="connsiteX21" fmla="*/ 1538766 w 3565726"/>
              <a:gd name="connsiteY21" fmla="*/ 3902231 h 5404214"/>
              <a:gd name="connsiteX22" fmla="*/ 1185631 w 3565726"/>
              <a:gd name="connsiteY22" fmla="*/ 3936098 h 5404214"/>
              <a:gd name="connsiteX23" fmla="*/ 858254 w 3565726"/>
              <a:gd name="connsiteY23" fmla="*/ 4037697 h 5404214"/>
              <a:gd name="connsiteX24" fmla="*/ 643765 w 3565726"/>
              <a:gd name="connsiteY24" fmla="*/ 4218320 h 5404214"/>
              <a:gd name="connsiteX25" fmla="*/ 451854 w 3565726"/>
              <a:gd name="connsiteY25" fmla="*/ 4455387 h 5404214"/>
              <a:gd name="connsiteX26" fmla="*/ 316387 w 3565726"/>
              <a:gd name="connsiteY26" fmla="*/ 4669876 h 5404214"/>
              <a:gd name="connsiteX27" fmla="*/ 203499 w 3565726"/>
              <a:gd name="connsiteY27" fmla="*/ 4906942 h 5404214"/>
              <a:gd name="connsiteX28" fmla="*/ 135765 w 3565726"/>
              <a:gd name="connsiteY28" fmla="*/ 5087565 h 5404214"/>
              <a:gd name="connsiteX29" fmla="*/ 56743 w 3565726"/>
              <a:gd name="connsiteY29" fmla="*/ 5290765 h 5404214"/>
              <a:gd name="connsiteX30" fmla="*/ 299 w 3565726"/>
              <a:gd name="connsiteY30" fmla="*/ 5403653 h 5404214"/>
              <a:gd name="connsiteX31" fmla="*/ 34166 w 3565726"/>
              <a:gd name="connsiteY31" fmla="*/ 5335920 h 5404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3565726" h="5404214">
                <a:moveTo>
                  <a:pt x="3565726" y="0"/>
                </a:moveTo>
                <a:cubicBezTo>
                  <a:pt x="3527157" y="19128"/>
                  <a:pt x="3371496" y="224204"/>
                  <a:pt x="3287179" y="303304"/>
                </a:cubicBezTo>
                <a:cubicBezTo>
                  <a:pt x="3184968" y="408764"/>
                  <a:pt x="3138719" y="474097"/>
                  <a:pt x="3059821" y="550013"/>
                </a:cubicBezTo>
                <a:cubicBezTo>
                  <a:pt x="2980923" y="625929"/>
                  <a:pt x="2914365" y="699562"/>
                  <a:pt x="2813793" y="758800"/>
                </a:cubicBezTo>
                <a:cubicBezTo>
                  <a:pt x="2713221" y="818038"/>
                  <a:pt x="2594307" y="874518"/>
                  <a:pt x="2456388" y="905439"/>
                </a:cubicBezTo>
                <a:cubicBezTo>
                  <a:pt x="2318469" y="936360"/>
                  <a:pt x="2140464" y="964828"/>
                  <a:pt x="1986279" y="944325"/>
                </a:cubicBezTo>
                <a:cubicBezTo>
                  <a:pt x="1898082" y="952103"/>
                  <a:pt x="1772317" y="948055"/>
                  <a:pt x="1682111" y="980386"/>
                </a:cubicBezTo>
                <a:cubicBezTo>
                  <a:pt x="1591905" y="1012718"/>
                  <a:pt x="1510274" y="1071221"/>
                  <a:pt x="1445043" y="1138314"/>
                </a:cubicBezTo>
                <a:cubicBezTo>
                  <a:pt x="1379812" y="1205407"/>
                  <a:pt x="1329614" y="1299211"/>
                  <a:pt x="1290723" y="1382947"/>
                </a:cubicBezTo>
                <a:cubicBezTo>
                  <a:pt x="1251833" y="1466683"/>
                  <a:pt x="1217015" y="1538161"/>
                  <a:pt x="1211700" y="1640731"/>
                </a:cubicBezTo>
                <a:cubicBezTo>
                  <a:pt x="1206385" y="1743301"/>
                  <a:pt x="1226501" y="1897368"/>
                  <a:pt x="1258835" y="1998366"/>
                </a:cubicBezTo>
                <a:cubicBezTo>
                  <a:pt x="1291169" y="2099364"/>
                  <a:pt x="1339816" y="2172102"/>
                  <a:pt x="1405707" y="2246721"/>
                </a:cubicBezTo>
                <a:cubicBezTo>
                  <a:pt x="1471598" y="2321340"/>
                  <a:pt x="1582353" y="2389656"/>
                  <a:pt x="1654179" y="2446081"/>
                </a:cubicBezTo>
                <a:cubicBezTo>
                  <a:pt x="1726005" y="2502506"/>
                  <a:pt x="1777406" y="2540136"/>
                  <a:pt x="1836663" y="2585272"/>
                </a:cubicBezTo>
                <a:cubicBezTo>
                  <a:pt x="1895920" y="2630408"/>
                  <a:pt x="1956419" y="2662975"/>
                  <a:pt x="2009721" y="2716898"/>
                </a:cubicBezTo>
                <a:cubicBezTo>
                  <a:pt x="2063023" y="2770821"/>
                  <a:pt x="2113202" y="2839194"/>
                  <a:pt x="2156476" y="2908809"/>
                </a:cubicBezTo>
                <a:cubicBezTo>
                  <a:pt x="2199750" y="2978424"/>
                  <a:pt x="2244906" y="3064971"/>
                  <a:pt x="2269365" y="3134586"/>
                </a:cubicBezTo>
                <a:cubicBezTo>
                  <a:pt x="2293824" y="3204201"/>
                  <a:pt x="2303232" y="3258765"/>
                  <a:pt x="2303232" y="3326498"/>
                </a:cubicBezTo>
                <a:cubicBezTo>
                  <a:pt x="2303232" y="3394231"/>
                  <a:pt x="2306995" y="3478898"/>
                  <a:pt x="2269365" y="3540987"/>
                </a:cubicBezTo>
                <a:cubicBezTo>
                  <a:pt x="2231735" y="3603076"/>
                  <a:pt x="2145187" y="3653876"/>
                  <a:pt x="2077454" y="3699031"/>
                </a:cubicBezTo>
                <a:cubicBezTo>
                  <a:pt x="2009721" y="3744186"/>
                  <a:pt x="1952746" y="3778053"/>
                  <a:pt x="1862965" y="3811920"/>
                </a:cubicBezTo>
                <a:cubicBezTo>
                  <a:pt x="1773184" y="3845787"/>
                  <a:pt x="1651655" y="3881535"/>
                  <a:pt x="1538766" y="3902231"/>
                </a:cubicBezTo>
                <a:cubicBezTo>
                  <a:pt x="1425877" y="3922927"/>
                  <a:pt x="1299050" y="3913520"/>
                  <a:pt x="1185631" y="3936098"/>
                </a:cubicBezTo>
                <a:cubicBezTo>
                  <a:pt x="1072212" y="3958676"/>
                  <a:pt x="948565" y="3990660"/>
                  <a:pt x="858254" y="4037697"/>
                </a:cubicBezTo>
                <a:cubicBezTo>
                  <a:pt x="767943" y="4084734"/>
                  <a:pt x="711498" y="4148705"/>
                  <a:pt x="643765" y="4218320"/>
                </a:cubicBezTo>
                <a:cubicBezTo>
                  <a:pt x="576032" y="4287935"/>
                  <a:pt x="506417" y="4380128"/>
                  <a:pt x="451854" y="4455387"/>
                </a:cubicBezTo>
                <a:cubicBezTo>
                  <a:pt x="397291" y="4530646"/>
                  <a:pt x="357779" y="4594617"/>
                  <a:pt x="316387" y="4669876"/>
                </a:cubicBezTo>
                <a:cubicBezTo>
                  <a:pt x="274995" y="4745135"/>
                  <a:pt x="233603" y="4837327"/>
                  <a:pt x="203499" y="4906942"/>
                </a:cubicBezTo>
                <a:cubicBezTo>
                  <a:pt x="173395" y="4976557"/>
                  <a:pt x="160224" y="5023595"/>
                  <a:pt x="135765" y="5087565"/>
                </a:cubicBezTo>
                <a:cubicBezTo>
                  <a:pt x="111306" y="5151535"/>
                  <a:pt x="79321" y="5238084"/>
                  <a:pt x="56743" y="5290765"/>
                </a:cubicBezTo>
                <a:cubicBezTo>
                  <a:pt x="34165" y="5343446"/>
                  <a:pt x="4062" y="5396127"/>
                  <a:pt x="299" y="5403653"/>
                </a:cubicBezTo>
                <a:cubicBezTo>
                  <a:pt x="-3464" y="5411179"/>
                  <a:pt x="29462" y="5340623"/>
                  <a:pt x="34166" y="5335920"/>
                </a:cubicBezTo>
              </a:path>
            </a:pathLst>
          </a:custGeom>
          <a:noFill/>
          <a:ln w="57150"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40" name="TextBox 39"/>
          <p:cNvSpPr txBox="1"/>
          <p:nvPr/>
        </p:nvSpPr>
        <p:spPr>
          <a:xfrm>
            <a:off x="5739989" y="1940064"/>
            <a:ext cx="236007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>
                <a:solidFill>
                  <a:srgbClr val="00FF00"/>
                </a:solidFill>
                <a:latin typeface="+mj-lt"/>
                <a:cs typeface="Arial" panose="020B0604020202020204" pitchFamily="34" charset="0"/>
              </a:rPr>
              <a:t>Artist’s Guiding Path </a:t>
            </a:r>
          </a:p>
          <a:p>
            <a:pPr algn="ctr"/>
            <a:r>
              <a:rPr lang="en-US" sz="2000" dirty="0">
                <a:solidFill>
                  <a:srgbClr val="00FF00"/>
                </a:solidFill>
                <a:latin typeface="+mj-lt"/>
                <a:cs typeface="Arial" panose="020B0604020202020204" pitchFamily="34" charset="0"/>
              </a:rPr>
              <a:t>(AGP)</a:t>
            </a:r>
          </a:p>
        </p:txBody>
      </p:sp>
      <p:cxnSp>
        <p:nvCxnSpPr>
          <p:cNvPr id="41" name="Straight Arrow Connector 40"/>
          <p:cNvCxnSpPr/>
          <p:nvPr/>
        </p:nvCxnSpPr>
        <p:spPr>
          <a:xfrm flipH="1" flipV="1">
            <a:off x="3913025" y="2073437"/>
            <a:ext cx="683989" cy="514496"/>
          </a:xfrm>
          <a:prstGeom prst="straightConnector1">
            <a:avLst/>
          </a:prstGeom>
          <a:ln w="57150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/>
          <p:cNvCxnSpPr/>
          <p:nvPr/>
        </p:nvCxnSpPr>
        <p:spPr>
          <a:xfrm flipH="1">
            <a:off x="3638704" y="2160156"/>
            <a:ext cx="110895" cy="626719"/>
          </a:xfrm>
          <a:prstGeom prst="straightConnector1">
            <a:avLst/>
          </a:prstGeom>
          <a:ln w="57150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/>
          <p:cNvCxnSpPr/>
          <p:nvPr/>
        </p:nvCxnSpPr>
        <p:spPr>
          <a:xfrm>
            <a:off x="3760683" y="3034721"/>
            <a:ext cx="1270662" cy="866068"/>
          </a:xfrm>
          <a:prstGeom prst="straightConnector1">
            <a:avLst/>
          </a:prstGeom>
          <a:ln w="57150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Arrow Connector 43"/>
          <p:cNvCxnSpPr/>
          <p:nvPr/>
        </p:nvCxnSpPr>
        <p:spPr>
          <a:xfrm flipH="1">
            <a:off x="4512689" y="4052859"/>
            <a:ext cx="513697" cy="103357"/>
          </a:xfrm>
          <a:prstGeom prst="straightConnector1">
            <a:avLst/>
          </a:prstGeom>
          <a:ln w="57150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Arrow Connector 44"/>
          <p:cNvCxnSpPr/>
          <p:nvPr/>
        </p:nvCxnSpPr>
        <p:spPr>
          <a:xfrm flipH="1" flipV="1">
            <a:off x="3652321" y="4057663"/>
            <a:ext cx="530569" cy="98553"/>
          </a:xfrm>
          <a:prstGeom prst="straightConnector1">
            <a:avLst/>
          </a:prstGeom>
          <a:ln w="57150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Rectangle 45"/>
          <p:cNvSpPr/>
          <p:nvPr/>
        </p:nvSpPr>
        <p:spPr>
          <a:xfrm>
            <a:off x="1250884" y="3824291"/>
            <a:ext cx="195797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>
                <a:solidFill>
                  <a:srgbClr val="FFC000"/>
                </a:solidFill>
                <a:cs typeface="Arial" panose="020B0604020202020204" pitchFamily="34" charset="0"/>
              </a:rPr>
              <a:t>Viewer Attention</a:t>
            </a:r>
          </a:p>
        </p:txBody>
      </p:sp>
    </p:spTree>
    <p:extLst>
      <p:ext uri="{BB962C8B-B14F-4D97-AF65-F5344CB8AC3E}">
        <p14:creationId xmlns:p14="http://schemas.microsoft.com/office/powerpoint/2010/main" val="6044320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000"/>
                            </p:stCondLst>
                            <p:childTnLst>
                              <p:par>
                                <p:cTn id="3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 animBg="1"/>
      <p:bldP spid="40" grpId="0"/>
      <p:bldP spid="46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543668" y="1483238"/>
            <a:ext cx="5065251" cy="1240912"/>
            <a:chOff x="486518" y="1483238"/>
            <a:chExt cx="5065251" cy="1240912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9" name="TextBox 48"/>
                <p:cNvSpPr txBox="1"/>
                <p:nvPr/>
              </p:nvSpPr>
              <p:spPr>
                <a:xfrm>
                  <a:off x="486518" y="1483238"/>
                  <a:ext cx="4781550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342900" indent="-342900">
                    <a:buFont typeface="Arial" panose="020B0604020202020204" pitchFamily="34" charset="0"/>
                    <a:buChar char="•"/>
                  </a:pPr>
                  <a14:m>
                    <m:oMath xmlns:m="http://schemas.openxmlformats.org/officeDocument/2006/math">
                      <m:sSub>
                        <m:sSub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𝑏𝑜𝑢𝑛𝑑</m:t>
                          </m:r>
                        </m:sub>
                      </m:sSub>
                    </m:oMath>
                  </a14:m>
                  <a:r>
                    <a:rPr lang="en-US" sz="2400" dirty="0"/>
                    <a:t>: boundary </a:t>
                  </a:r>
                  <a:r>
                    <a:rPr lang="en-US" sz="2400" dirty="0" smtClean="0"/>
                    <a:t>term</a:t>
                  </a:r>
                  <a:endParaRPr lang="en-US" sz="2400" dirty="0"/>
                </a:p>
              </p:txBody>
            </p:sp>
          </mc:Choice>
          <mc:Fallback xmlns="">
            <p:sp>
              <p:nvSpPr>
                <p:cNvPr id="49" name="TextBox 4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86518" y="1483238"/>
                  <a:ext cx="4781550" cy="461665"/>
                </a:xfrm>
                <a:prstGeom prst="rect">
                  <a:avLst/>
                </a:prstGeom>
                <a:blipFill rotWithShape="0">
                  <a:blip r:embed="rId3"/>
                  <a:stretch>
                    <a:fillRect l="-1786" t="-10526" b="-2894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52" name="Group 51"/>
            <p:cNvGrpSpPr/>
            <p:nvPr/>
          </p:nvGrpSpPr>
          <p:grpSpPr>
            <a:xfrm>
              <a:off x="3962400" y="1659888"/>
              <a:ext cx="1589369" cy="1064262"/>
              <a:chOff x="6553200" y="4359391"/>
              <a:chExt cx="3276233" cy="2193809"/>
            </a:xfrm>
          </p:grpSpPr>
          <p:pic>
            <p:nvPicPr>
              <p:cNvPr id="50" name="Picture 49"/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705601" y="4708279"/>
                <a:ext cx="1852944" cy="1844921"/>
              </a:xfrm>
              <a:prstGeom prst="rect">
                <a:avLst/>
              </a:prstGeom>
            </p:spPr>
          </p:pic>
          <p:sp>
            <p:nvSpPr>
              <p:cNvPr id="6" name="Rectangle 5"/>
              <p:cNvSpPr/>
              <p:nvPr/>
            </p:nvSpPr>
            <p:spPr>
              <a:xfrm>
                <a:off x="6553200" y="4359391"/>
                <a:ext cx="2438400" cy="2193809"/>
              </a:xfrm>
              <a:prstGeom prst="rect">
                <a:avLst/>
              </a:prstGeom>
              <a:noFill/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sz="1013"/>
              </a:p>
            </p:txBody>
          </p:sp>
          <p:pic>
            <p:nvPicPr>
              <p:cNvPr id="51" name="Picture 50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356387" y="4446138"/>
                <a:ext cx="1473046" cy="901682"/>
              </a:xfrm>
              <a:prstGeom prst="rect">
                <a:avLst/>
              </a:prstGeom>
            </p:spPr>
          </p:pic>
          <p:sp>
            <p:nvSpPr>
              <p:cNvPr id="7" name="Rectangle 6"/>
              <p:cNvSpPr/>
              <p:nvPr/>
            </p:nvSpPr>
            <p:spPr>
              <a:xfrm>
                <a:off x="8991600" y="4515558"/>
                <a:ext cx="833898" cy="797663"/>
              </a:xfrm>
              <a:prstGeom prst="rect">
                <a:avLst/>
              </a:prstGeom>
              <a:noFill/>
              <a:ln w="38100">
                <a:solidFill>
                  <a:srgbClr val="FF0000"/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sz="1013"/>
              </a:p>
            </p:txBody>
          </p:sp>
        </p:grp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3" name="TextBox 52"/>
              <p:cNvSpPr txBox="1"/>
              <p:nvPr/>
            </p:nvSpPr>
            <p:spPr>
              <a:xfrm>
                <a:off x="533400" y="2780869"/>
                <a:ext cx="69723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𝑟𝑒𝑙𝑎𝑡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𝑖𝑜𝑛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 </m:t>
                        </m:r>
                      </m:sub>
                    </m:sSub>
                    <m:r>
                      <a:rPr lang="en-US" sz="2400" i="1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sz="2400">
                            <a:latin typeface="Cambria Math" panose="02040503050406030204" pitchFamily="18" charset="0"/>
                          </a:rPr>
                          <m:t>size</m:t>
                        </m:r>
                      </m:sub>
                    </m:sSub>
                    <m:r>
                      <a:rPr lang="en-US" sz="2400" i="1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sz="2400">
                            <a:latin typeface="Cambria Math" panose="02040503050406030204" pitchFamily="18" charset="0"/>
                          </a:rPr>
                          <m:t>interact</m:t>
                        </m:r>
                      </m:sub>
                    </m:sSub>
                    <m:r>
                      <a:rPr lang="en-US" sz="2400">
                        <a:latin typeface="Cambria Math" panose="02040503050406030204" pitchFamily="18" charset="0"/>
                      </a:rPr>
                      <m:t>:</m:t>
                    </m:r>
                  </m:oMath>
                </a14:m>
                <a:r>
                  <a:rPr lang="en-US" sz="2400" dirty="0"/>
                  <a:t> subject </a:t>
                </a:r>
                <a:r>
                  <a:rPr lang="en-US" sz="2400" dirty="0" smtClean="0"/>
                  <a:t>relation </a:t>
                </a:r>
                <a:r>
                  <a:rPr lang="en-US" sz="2400" dirty="0"/>
                  <a:t>term</a:t>
                </a:r>
              </a:p>
            </p:txBody>
          </p:sp>
        </mc:Choice>
        <mc:Fallback xmlns="">
          <p:sp>
            <p:nvSpPr>
              <p:cNvPr id="53" name="TextBox 5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3400" y="2780869"/>
                <a:ext cx="6972300" cy="461665"/>
              </a:xfrm>
              <a:prstGeom prst="rect">
                <a:avLst/>
              </a:prstGeom>
              <a:blipFill rotWithShape="0">
                <a:blip r:embed="rId6"/>
                <a:stretch>
                  <a:fillRect l="-1225" t="-10526" b="-289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9" name="Rectangle 108"/>
          <p:cNvSpPr/>
          <p:nvPr/>
        </p:nvSpPr>
        <p:spPr>
          <a:xfrm>
            <a:off x="2312463" y="154885"/>
            <a:ext cx="4559646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000" b="1" dirty="0">
                <a:solidFill>
                  <a:srgbClr val="FF6600"/>
                </a:solidFill>
              </a:rPr>
              <a:t>Constraint-based likelihood</a:t>
            </a:r>
          </a:p>
        </p:txBody>
      </p:sp>
      <p:grpSp>
        <p:nvGrpSpPr>
          <p:cNvPr id="3" name="Group 2"/>
          <p:cNvGrpSpPr/>
          <p:nvPr/>
        </p:nvGrpSpPr>
        <p:grpSpPr>
          <a:xfrm>
            <a:off x="457200" y="3257550"/>
            <a:ext cx="2743200" cy="1752600"/>
            <a:chOff x="400050" y="2952750"/>
            <a:chExt cx="2743200" cy="1752600"/>
          </a:xfrm>
        </p:grpSpPr>
        <p:grpSp>
          <p:nvGrpSpPr>
            <p:cNvPr id="85" name="Group 84"/>
            <p:cNvGrpSpPr/>
            <p:nvPr/>
          </p:nvGrpSpPr>
          <p:grpSpPr>
            <a:xfrm>
              <a:off x="446203" y="3302353"/>
              <a:ext cx="1062440" cy="900191"/>
              <a:chOff x="594937" y="4403136"/>
              <a:chExt cx="1416587" cy="1200255"/>
            </a:xfrm>
          </p:grpSpPr>
          <p:pic>
            <p:nvPicPr>
              <p:cNvPr id="63" name="Picture 62"/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174830" y="4497209"/>
                <a:ext cx="598891" cy="1078473"/>
              </a:xfrm>
              <a:prstGeom prst="rect">
                <a:avLst/>
              </a:prstGeom>
              <a:noFill/>
            </p:spPr>
          </p:pic>
          <p:sp>
            <p:nvSpPr>
              <p:cNvPr id="75" name="Oval 74"/>
              <p:cNvSpPr/>
              <p:nvPr/>
            </p:nvSpPr>
            <p:spPr>
              <a:xfrm>
                <a:off x="937025" y="4528892"/>
                <a:ext cx="1074499" cy="1074499"/>
              </a:xfrm>
              <a:prstGeom prst="ellipse">
                <a:avLst/>
              </a:prstGeom>
              <a:noFill/>
              <a:ln w="38100">
                <a:solidFill>
                  <a:schemeClr val="tx1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13"/>
              </a:p>
            </p:txBody>
          </p:sp>
          <p:cxnSp>
            <p:nvCxnSpPr>
              <p:cNvPr id="77" name="Straight Arrow Connector 76"/>
              <p:cNvCxnSpPr/>
              <p:nvPr/>
            </p:nvCxnSpPr>
            <p:spPr>
              <a:xfrm flipH="1" flipV="1">
                <a:off x="1017828" y="4800600"/>
                <a:ext cx="429972" cy="304800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83" name="Rectangle 82"/>
                  <p:cNvSpPr/>
                  <p:nvPr/>
                </p:nvSpPr>
                <p:spPr>
                  <a:xfrm>
                    <a:off x="594937" y="4403136"/>
                    <a:ext cx="442157" cy="553997"/>
                  </a:xfrm>
                  <a:prstGeom prst="rect">
                    <a:avLst/>
                  </a:prstGeom>
                  <a:ln>
                    <a:noFill/>
                  </a:ln>
                </p:spPr>
                <p:txBody>
                  <a:bodyPr wrap="squar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n-US" sz="21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100" i="1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e>
                            <m:sub>
                              <m:r>
                                <a:rPr lang="en-US" sz="2100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oMath>
                      </m:oMathPara>
                    </a14:m>
                    <a:endParaRPr lang="en-US" sz="2100" dirty="0"/>
                  </a:p>
                </p:txBody>
              </p:sp>
            </mc:Choice>
            <mc:Fallback xmlns="">
              <p:sp>
                <p:nvSpPr>
                  <p:cNvPr id="83" name="Rectangle 82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594937" y="4403136"/>
                    <a:ext cx="442157" cy="553997"/>
                  </a:xfrm>
                  <a:prstGeom prst="rect">
                    <a:avLst/>
                  </a:prstGeom>
                  <a:blipFill rotWithShape="0">
                    <a:blip r:embed="rId8"/>
                    <a:stretch>
                      <a:fillRect b="-1471"/>
                    </a:stretch>
                  </a:blipFill>
                  <a:ln>
                    <a:noFill/>
                  </a:ln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grpSp>
          <p:nvGrpSpPr>
            <p:cNvPr id="86" name="Group 85"/>
            <p:cNvGrpSpPr/>
            <p:nvPr/>
          </p:nvGrpSpPr>
          <p:grpSpPr>
            <a:xfrm>
              <a:off x="1885950" y="3296318"/>
              <a:ext cx="1137443" cy="915230"/>
              <a:chOff x="2514600" y="4395090"/>
              <a:chExt cx="1516590" cy="1220307"/>
            </a:xfrm>
          </p:grpSpPr>
          <p:pic>
            <p:nvPicPr>
              <p:cNvPr id="64" name="Picture 63"/>
              <p:cNvPicPr>
                <a:picLocks noChangeAspect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588536" y="4421918"/>
                <a:ext cx="766527" cy="1149791"/>
              </a:xfrm>
              <a:prstGeom prst="rect">
                <a:avLst/>
              </a:prstGeom>
            </p:spPr>
          </p:pic>
          <p:sp>
            <p:nvSpPr>
              <p:cNvPr id="76" name="Oval 75"/>
              <p:cNvSpPr/>
              <p:nvPr/>
            </p:nvSpPr>
            <p:spPr>
              <a:xfrm>
                <a:off x="2514600" y="4471569"/>
                <a:ext cx="1143828" cy="1143828"/>
              </a:xfrm>
              <a:prstGeom prst="ellipse">
                <a:avLst/>
              </a:prstGeom>
              <a:noFill/>
              <a:ln w="38100">
                <a:solidFill>
                  <a:schemeClr val="tx1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13"/>
              </a:p>
            </p:txBody>
          </p:sp>
          <p:cxnSp>
            <p:nvCxnSpPr>
              <p:cNvPr id="80" name="Straight Arrow Connector 79"/>
              <p:cNvCxnSpPr/>
              <p:nvPr/>
            </p:nvCxnSpPr>
            <p:spPr>
              <a:xfrm flipV="1">
                <a:off x="3086514" y="4800601"/>
                <a:ext cx="471531" cy="265540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84" name="Rectangle 83"/>
                  <p:cNvSpPr/>
                  <p:nvPr/>
                </p:nvSpPr>
                <p:spPr>
                  <a:xfrm>
                    <a:off x="3589032" y="4395090"/>
                    <a:ext cx="442158" cy="588624"/>
                  </a:xfrm>
                  <a:prstGeom prst="rect">
                    <a:avLst/>
                  </a:prstGeom>
                  <a:ln>
                    <a:noFill/>
                  </a:ln>
                </p:spPr>
                <p:txBody>
                  <a:bodyPr wrap="squar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n-US" sz="21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100" i="1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e>
                            <m:sub>
                              <m:r>
                                <a:rPr lang="en-US" sz="2100" i="1"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</m:sub>
                          </m:sSub>
                        </m:oMath>
                      </m:oMathPara>
                    </a14:m>
                    <a:endParaRPr lang="en-US" sz="2100" dirty="0"/>
                  </a:p>
                </p:txBody>
              </p:sp>
            </mc:Choice>
            <mc:Fallback xmlns="">
              <p:sp>
                <p:nvSpPr>
                  <p:cNvPr id="84" name="Rectangle 83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3589032" y="4395090"/>
                    <a:ext cx="442158" cy="588624"/>
                  </a:xfrm>
                  <a:prstGeom prst="rect">
                    <a:avLst/>
                  </a:prstGeom>
                  <a:blipFill rotWithShape="0">
                    <a:blip r:embed="rId10"/>
                    <a:stretch>
                      <a:fillRect r="-3704" b="-9722"/>
                    </a:stretch>
                  </a:blipFill>
                  <a:ln>
                    <a:noFill/>
                  </a:ln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7" name="Rectangle 86"/>
                <p:cNvSpPr/>
                <p:nvPr/>
              </p:nvSpPr>
              <p:spPr>
                <a:xfrm>
                  <a:off x="1092579" y="4263882"/>
                  <a:ext cx="1345821" cy="441468"/>
                </a:xfrm>
                <a:prstGeom prst="rect">
                  <a:avLst/>
                </a:prstGeom>
                <a:ln>
                  <a:noFill/>
                </a:ln>
              </p:spPr>
              <p:txBody>
                <a:bodyPr wrap="square">
                  <a:spAutoFit/>
                </a:bodyPr>
                <a:lstStyle/>
                <a:p>
                  <a14:m>
                    <m:oMath xmlns:m="http://schemas.openxmlformats.org/officeDocument/2006/math">
                      <m:r>
                        <a:rPr lang="en-US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∥</m:t>
                      </m:r>
                      <m:sSub>
                        <m:sSubPr>
                          <m:ctrlPr>
                            <a:rPr lang="en-US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en-US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n-US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en-US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𝑗</m:t>
                          </m:r>
                        </m:sub>
                      </m:sSub>
                    </m:oMath>
                  </a14:m>
                  <a:r>
                    <a:rPr lang="en-US" sz="2000" dirty="0">
                      <a:ea typeface="Cambria Math" panose="02040503050406030204" pitchFamily="18" charset="0"/>
                    </a:rPr>
                    <a:t> </a:t>
                  </a:r>
                  <a14:m>
                    <m:oMath xmlns:m="http://schemas.openxmlformats.org/officeDocument/2006/math">
                      <m:r>
                        <a:rPr lang="en-US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∥</m:t>
                      </m:r>
                    </m:oMath>
                  </a14:m>
                  <a:endParaRPr lang="en-US" sz="2000" dirty="0"/>
                </a:p>
              </p:txBody>
            </p:sp>
          </mc:Choice>
          <mc:Fallback xmlns="">
            <p:sp>
              <p:nvSpPr>
                <p:cNvPr id="87" name="Rectangle 86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92579" y="4263882"/>
                  <a:ext cx="1345821" cy="441468"/>
                </a:xfrm>
                <a:prstGeom prst="rect">
                  <a:avLst/>
                </a:prstGeom>
                <a:blipFill rotWithShape="0">
                  <a:blip r:embed="rId11"/>
                  <a:stretch>
                    <a:fillRect l="-452" b="-5479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121" name="Group 120"/>
            <p:cNvGrpSpPr/>
            <p:nvPr/>
          </p:nvGrpSpPr>
          <p:grpSpPr>
            <a:xfrm>
              <a:off x="400050" y="2952750"/>
              <a:ext cx="2743200" cy="1752600"/>
              <a:chOff x="533400" y="3937000"/>
              <a:chExt cx="3657600" cy="2336800"/>
            </a:xfrm>
          </p:grpSpPr>
          <p:sp>
            <p:nvSpPr>
              <p:cNvPr id="61" name="Rectangle 60"/>
              <p:cNvSpPr/>
              <p:nvPr/>
            </p:nvSpPr>
            <p:spPr>
              <a:xfrm>
                <a:off x="533400" y="4343400"/>
                <a:ext cx="3657600" cy="1930400"/>
              </a:xfrm>
              <a:prstGeom prst="rect">
                <a:avLst/>
              </a:prstGeom>
              <a:noFill/>
              <a:ln w="19050">
                <a:solidFill>
                  <a:srgbClr val="00CC9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sz="1013"/>
              </a:p>
            </p:txBody>
          </p:sp>
          <p:grpSp>
            <p:nvGrpSpPr>
              <p:cNvPr id="118" name="Group 117"/>
              <p:cNvGrpSpPr/>
              <p:nvPr/>
            </p:nvGrpSpPr>
            <p:grpSpPr>
              <a:xfrm>
                <a:off x="2362200" y="3937000"/>
                <a:ext cx="1651112" cy="406400"/>
                <a:chOff x="2362200" y="3937000"/>
                <a:chExt cx="1651112" cy="406400"/>
              </a:xfrm>
            </p:grpSpPr>
            <p:cxnSp>
              <p:nvCxnSpPr>
                <p:cNvPr id="91" name="Straight Connector 90"/>
                <p:cNvCxnSpPr/>
                <p:nvPr/>
              </p:nvCxnSpPr>
              <p:spPr>
                <a:xfrm>
                  <a:off x="3175000" y="3937000"/>
                  <a:ext cx="838312" cy="0"/>
                </a:xfrm>
                <a:prstGeom prst="line">
                  <a:avLst/>
                </a:prstGeom>
                <a:ln w="76200">
                  <a:solidFill>
                    <a:srgbClr val="00CC99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0" name="Straight Connector 109"/>
                <p:cNvCxnSpPr>
                  <a:endCxn id="61" idx="0"/>
                </p:cNvCxnSpPr>
                <p:nvPr/>
              </p:nvCxnSpPr>
              <p:spPr>
                <a:xfrm flipH="1">
                  <a:off x="2362200" y="3963007"/>
                  <a:ext cx="1181045" cy="380393"/>
                </a:xfrm>
                <a:prstGeom prst="line">
                  <a:avLst/>
                </a:prstGeom>
                <a:ln w="19050">
                  <a:solidFill>
                    <a:srgbClr val="00CC99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grpSp>
        <p:nvGrpSpPr>
          <p:cNvPr id="4" name="Group 3"/>
          <p:cNvGrpSpPr/>
          <p:nvPr/>
        </p:nvGrpSpPr>
        <p:grpSpPr>
          <a:xfrm>
            <a:off x="3486150" y="3257549"/>
            <a:ext cx="4229100" cy="1752601"/>
            <a:chOff x="3429000" y="2952749"/>
            <a:chExt cx="4229100" cy="1752601"/>
          </a:xfrm>
        </p:grpSpPr>
        <p:grpSp>
          <p:nvGrpSpPr>
            <p:cNvPr id="107" name="Group 106"/>
            <p:cNvGrpSpPr/>
            <p:nvPr/>
          </p:nvGrpSpPr>
          <p:grpSpPr>
            <a:xfrm>
              <a:off x="3610345" y="3357121"/>
              <a:ext cx="1800644" cy="891029"/>
              <a:chOff x="5336358" y="4365767"/>
              <a:chExt cx="2400859" cy="1188038"/>
            </a:xfrm>
          </p:grpSpPr>
          <p:pic>
            <p:nvPicPr>
              <p:cNvPr id="95" name="Picture 94"/>
              <p:cNvPicPr>
                <a:picLocks noChangeAspect="1"/>
              </p:cNvPicPr>
              <p:nvPr/>
            </p:nvPicPr>
            <p:blipFill>
              <a:blip r:embed="rId1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336358" y="4611186"/>
                <a:ext cx="523449" cy="942619"/>
              </a:xfrm>
              <a:prstGeom prst="rect">
                <a:avLst/>
              </a:prstGeom>
              <a:noFill/>
            </p:spPr>
          </p:pic>
          <p:pic>
            <p:nvPicPr>
              <p:cNvPr id="96" name="Picture 95"/>
              <p:cNvPicPr>
                <a:picLocks noChangeAspect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970690" y="4365767"/>
                <a:ext cx="766527" cy="1149791"/>
              </a:xfrm>
              <a:prstGeom prst="rect">
                <a:avLst/>
              </a:prstGeom>
            </p:spPr>
          </p:pic>
          <p:cxnSp>
            <p:nvCxnSpPr>
              <p:cNvPr id="97" name="Straight Arrow Connector 96"/>
              <p:cNvCxnSpPr/>
              <p:nvPr/>
            </p:nvCxnSpPr>
            <p:spPr>
              <a:xfrm flipV="1">
                <a:off x="5598082" y="5059600"/>
                <a:ext cx="1894626" cy="122000"/>
              </a:xfrm>
              <a:prstGeom prst="straightConnector1">
                <a:avLst/>
              </a:prstGeom>
              <a:ln w="5715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00" name="Rectangle 99"/>
                  <p:cNvSpPr/>
                  <p:nvPr/>
                </p:nvSpPr>
                <p:spPr>
                  <a:xfrm>
                    <a:off x="6224187" y="4502654"/>
                    <a:ext cx="442157" cy="593924"/>
                  </a:xfrm>
                  <a:prstGeom prst="rect">
                    <a:avLst/>
                  </a:prstGeom>
                  <a:ln>
                    <a:noFill/>
                  </a:ln>
                </p:spPr>
                <p:txBody>
                  <a:bodyPr wrap="squar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n-US" sz="21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100" b="1">
                                  <a:latin typeface="Cambria Math" panose="02040503050406030204" pitchFamily="18" charset="0"/>
                                </a:rPr>
                                <m:t>𝐯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US" sz="2100">
                                  <a:latin typeface="Cambria Math" panose="02040503050406030204" pitchFamily="18" charset="0"/>
                                </a:rPr>
                                <m:t>ij</m:t>
                              </m:r>
                            </m:sub>
                          </m:sSub>
                        </m:oMath>
                      </m:oMathPara>
                    </a14:m>
                    <a:endParaRPr lang="en-US" sz="2100" b="1" dirty="0"/>
                  </a:p>
                </p:txBody>
              </p:sp>
            </mc:Choice>
            <mc:Fallback xmlns="">
              <p:sp>
                <p:nvSpPr>
                  <p:cNvPr id="100" name="Rectangle 99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6224187" y="4502654"/>
                    <a:ext cx="442157" cy="593924"/>
                  </a:xfrm>
                  <a:prstGeom prst="rect">
                    <a:avLst/>
                  </a:prstGeom>
                  <a:blipFill rotWithShape="0">
                    <a:blip r:embed="rId13"/>
                    <a:stretch>
                      <a:fillRect r="-32727" b="-10959"/>
                    </a:stretch>
                  </a:blipFill>
                  <a:ln>
                    <a:noFill/>
                  </a:ln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3" name="Rectangle 102"/>
                <p:cNvSpPr/>
                <p:nvPr/>
              </p:nvSpPr>
              <p:spPr>
                <a:xfrm>
                  <a:off x="4187296" y="4259907"/>
                  <a:ext cx="3280304" cy="445443"/>
                </a:xfrm>
                <a:prstGeom prst="rect">
                  <a:avLst/>
                </a:prstGeom>
                <a:ln>
                  <a:noFill/>
                </a:ln>
              </p:spPr>
              <p:txBody>
                <a:bodyPr wrap="square">
                  <a:spAutoFit/>
                </a:bodyPr>
                <a:lstStyle/>
                <a:p>
                  <a14:m>
                    <m:oMath xmlns:m="http://schemas.openxmlformats.org/officeDocument/2006/math">
                      <m:r>
                        <a:rPr lang="en-US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∥</m:t>
                      </m:r>
                      <m:sSub>
                        <m:sSubPr>
                          <m:ctrlPr>
                            <a:rPr lang="en-US" sz="20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>
                              <a:latin typeface="Cambria Math" panose="02040503050406030204" pitchFamily="18" charset="0"/>
                            </a:rPr>
                            <m:t>𝐯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sz="2000">
                              <a:latin typeface="Cambria Math" panose="02040503050406030204" pitchFamily="18" charset="0"/>
                            </a:rPr>
                            <m:t>ij</m:t>
                          </m:r>
                        </m:sub>
                      </m:sSub>
                      <m:r>
                        <a:rPr lang="en-US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n-US" sz="20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>
                              <a:latin typeface="Cambria Math" panose="02040503050406030204" pitchFamily="18" charset="0"/>
                            </a:rPr>
                            <m:t>𝐯</m:t>
                          </m:r>
                        </m:e>
                        <m:sub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𝑒</m:t>
                          </m:r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r>
                        <a:rPr lang="en-US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∥</m:t>
                      </m:r>
                      <m:r>
                        <a:rPr lang="en-US" sz="200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 </m:t>
                      </m:r>
                      <m:sSub>
                        <m:sSubPr>
                          <m:ctrlPr>
                            <a:rPr lang="en-US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𝐯</m:t>
                          </m:r>
                        </m:e>
                        <m:sub>
                          <m:r>
                            <a:rPr lang="en-US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𝑒</m:t>
                          </m:r>
                          <m:r>
                            <a:rPr lang="en-US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r>
                        <a:rPr lang="en-US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∼</m:t>
                      </m:r>
                      <m:sSub>
                        <m:sSubPr>
                          <m:ctrlPr>
                            <a:rPr lang="en-US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𝑝</m:t>
                          </m:r>
                        </m:e>
                        <m:sub>
                          <m:r>
                            <a:rPr lang="en-US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𝑒</m:t>
                          </m:r>
                          <m:r>
                            <a:rPr lang="en-US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r>
                        <a:rPr lang="en-US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</m:t>
                      </m:r>
                      <m:r>
                        <a:rPr lang="en-US" sz="2000" b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𝐯</m:t>
                      </m:r>
                      <m:r>
                        <a:rPr lang="en-US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</m:oMath>
                  </a14:m>
                  <a:r>
                    <a:rPr lang="en-US" sz="2000" dirty="0"/>
                    <a:t>  </a:t>
                  </a:r>
                </a:p>
              </p:txBody>
            </p:sp>
          </mc:Choice>
          <mc:Fallback xmlns="">
            <p:sp>
              <p:nvSpPr>
                <p:cNvPr id="103" name="Rectangle 102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187296" y="4259907"/>
                  <a:ext cx="3280304" cy="445443"/>
                </a:xfrm>
                <a:prstGeom prst="rect">
                  <a:avLst/>
                </a:prstGeom>
                <a:blipFill rotWithShape="0">
                  <a:blip r:embed="rId14"/>
                  <a:stretch>
                    <a:fillRect l="-372" b="-6849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6" name="TextBox 105"/>
                <p:cNvSpPr txBox="1"/>
                <p:nvPr/>
              </p:nvSpPr>
              <p:spPr>
                <a:xfrm>
                  <a:off x="5532633" y="3325435"/>
                  <a:ext cx="1893532" cy="3231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500" dirty="0"/>
                    <a:t>Interaction </a:t>
                  </a:r>
                  <a14:m>
                    <m:oMath xmlns:m="http://schemas.openxmlformats.org/officeDocument/2006/math">
                      <m:r>
                        <a:rPr lang="en-US" sz="1500" i="1">
                          <a:latin typeface="Cambria Math" panose="02040503050406030204" pitchFamily="18" charset="0"/>
                        </a:rPr>
                        <m:t>𝑒</m:t>
                      </m:r>
                      <m:r>
                        <a:rPr lang="en-US" sz="1500" i="1">
                          <a:latin typeface="Cambria Math" panose="02040503050406030204" pitchFamily="18" charset="0"/>
                        </a:rPr>
                        <m:t>=</m:t>
                      </m:r>
                    </m:oMath>
                  </a14:m>
                  <a:r>
                    <a:rPr lang="en-US" sz="1500" dirty="0"/>
                    <a:t> “</a:t>
                  </a:r>
                  <a:r>
                    <a:rPr lang="en-US" sz="1500" dirty="0">
                      <a:solidFill>
                        <a:srgbClr val="92D050"/>
                      </a:solidFill>
                    </a:rPr>
                    <a:t>Talk</a:t>
                  </a:r>
                  <a:r>
                    <a:rPr lang="en-US" sz="1500" dirty="0"/>
                    <a:t>”</a:t>
                  </a:r>
                </a:p>
              </p:txBody>
            </p:sp>
          </mc:Choice>
          <mc:Fallback xmlns="">
            <p:sp>
              <p:nvSpPr>
                <p:cNvPr id="106" name="TextBox 10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532633" y="3325435"/>
                  <a:ext cx="1893532" cy="323165"/>
                </a:xfrm>
                <a:prstGeom prst="rect">
                  <a:avLst/>
                </a:prstGeom>
                <a:blipFill rotWithShape="0">
                  <a:blip r:embed="rId15"/>
                  <a:stretch>
                    <a:fillRect l="-1290" t="-5660" r="-323" b="-18868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8" name="TextBox 107"/>
                <p:cNvSpPr txBox="1"/>
                <p:nvPr/>
              </p:nvSpPr>
              <p:spPr>
                <a:xfrm>
                  <a:off x="5547261" y="3700029"/>
                  <a:ext cx="1744773" cy="3231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500" dirty="0"/>
                    <a:t>shot </a:t>
                  </a:r>
                  <a14:m>
                    <m:oMath xmlns:m="http://schemas.openxmlformats.org/officeDocument/2006/math">
                      <m:r>
                        <a:rPr lang="en-US" sz="1500" i="1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US" sz="1500" i="1">
                          <a:latin typeface="Cambria Math" panose="02040503050406030204" pitchFamily="18" charset="0"/>
                        </a:rPr>
                        <m:t>=</m:t>
                      </m:r>
                    </m:oMath>
                  </a14:m>
                  <a:r>
                    <a:rPr lang="en-US" sz="1500" dirty="0"/>
                    <a:t>  “</a:t>
                  </a:r>
                  <a:r>
                    <a:rPr lang="en-US" sz="1500" dirty="0">
                      <a:solidFill>
                        <a:srgbClr val="FF0000"/>
                      </a:solidFill>
                    </a:rPr>
                    <a:t>medium</a:t>
                  </a:r>
                  <a:r>
                    <a:rPr lang="en-US" sz="1500" dirty="0"/>
                    <a:t>”</a:t>
                  </a:r>
                </a:p>
              </p:txBody>
            </p:sp>
          </mc:Choice>
          <mc:Fallback xmlns="">
            <p:sp>
              <p:nvSpPr>
                <p:cNvPr id="108" name="TextBox 10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547261" y="3700029"/>
                  <a:ext cx="1744773" cy="323165"/>
                </a:xfrm>
                <a:prstGeom prst="rect">
                  <a:avLst/>
                </a:prstGeom>
                <a:blipFill rotWithShape="0">
                  <a:blip r:embed="rId16"/>
                  <a:stretch>
                    <a:fillRect l="-1399" t="-3774" b="-18868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120" name="Group 119"/>
            <p:cNvGrpSpPr/>
            <p:nvPr/>
          </p:nvGrpSpPr>
          <p:grpSpPr>
            <a:xfrm>
              <a:off x="3429000" y="2952749"/>
              <a:ext cx="4229100" cy="1752600"/>
              <a:chOff x="4572000" y="3937001"/>
              <a:chExt cx="5638800" cy="2336800"/>
            </a:xfrm>
          </p:grpSpPr>
          <p:sp>
            <p:nvSpPr>
              <p:cNvPr id="94" name="Rectangle 93"/>
              <p:cNvSpPr/>
              <p:nvPr/>
            </p:nvSpPr>
            <p:spPr>
              <a:xfrm>
                <a:off x="4581895" y="4343400"/>
                <a:ext cx="5628905" cy="1930401"/>
              </a:xfrm>
              <a:prstGeom prst="rect">
                <a:avLst/>
              </a:prstGeom>
              <a:noFill/>
              <a:ln w="19050">
                <a:solidFill>
                  <a:srgbClr val="00CC9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sz="1013"/>
              </a:p>
            </p:txBody>
          </p:sp>
          <p:grpSp>
            <p:nvGrpSpPr>
              <p:cNvPr id="119" name="Group 118"/>
              <p:cNvGrpSpPr/>
              <p:nvPr/>
            </p:nvGrpSpPr>
            <p:grpSpPr>
              <a:xfrm>
                <a:off x="4572000" y="3937001"/>
                <a:ext cx="2824348" cy="406399"/>
                <a:chOff x="4572000" y="3937001"/>
                <a:chExt cx="2824348" cy="406399"/>
              </a:xfrm>
            </p:grpSpPr>
            <p:cxnSp>
              <p:nvCxnSpPr>
                <p:cNvPr id="92" name="Straight Connector 91"/>
                <p:cNvCxnSpPr/>
                <p:nvPr/>
              </p:nvCxnSpPr>
              <p:spPr>
                <a:xfrm>
                  <a:off x="4572000" y="3937001"/>
                  <a:ext cx="1295400" cy="0"/>
                </a:xfrm>
                <a:prstGeom prst="line">
                  <a:avLst/>
                </a:prstGeom>
                <a:ln w="76200">
                  <a:solidFill>
                    <a:srgbClr val="00CC99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4" name="Straight Connector 113"/>
                <p:cNvCxnSpPr>
                  <a:endCxn id="94" idx="0"/>
                </p:cNvCxnSpPr>
                <p:nvPr/>
              </p:nvCxnSpPr>
              <p:spPr>
                <a:xfrm>
                  <a:off x="5181600" y="3963009"/>
                  <a:ext cx="2214748" cy="380391"/>
                </a:xfrm>
                <a:prstGeom prst="line">
                  <a:avLst/>
                </a:prstGeom>
                <a:ln w="19050">
                  <a:solidFill>
                    <a:srgbClr val="00CC99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pic>
        <p:nvPicPr>
          <p:cNvPr id="45" name="Picture 44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894" y="762000"/>
            <a:ext cx="7382906" cy="514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0855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805474" y="2190877"/>
            <a:ext cx="5576848" cy="7848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500" b="1" dirty="0">
                <a:solidFill>
                  <a:srgbClr val="FF6600"/>
                </a:solidFill>
              </a:rPr>
              <a:t>Results and Evaluation</a:t>
            </a:r>
          </a:p>
        </p:txBody>
      </p:sp>
    </p:spTree>
    <p:extLst>
      <p:ext uri="{BB962C8B-B14F-4D97-AF65-F5344CB8AC3E}">
        <p14:creationId xmlns:p14="http://schemas.microsoft.com/office/powerpoint/2010/main" val="8929462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086350" y="819150"/>
            <a:ext cx="2514600" cy="3771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6" name="Picture 2" descr="C:\Users\abc\Desktop\Siggraph Asia 2013\Experiment\Pages\9\Heuristic\4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6537" y="819150"/>
            <a:ext cx="2514600" cy="3771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95125" y="154885"/>
            <a:ext cx="9104480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000" b="1" dirty="0" smtClean="0">
                <a:solidFill>
                  <a:srgbClr val="FF6600"/>
                </a:solidFill>
              </a:rPr>
              <a:t>Comparison </a:t>
            </a:r>
            <a:r>
              <a:rPr lang="en-US" sz="3000" b="1" dirty="0">
                <a:solidFill>
                  <a:srgbClr val="FF6600"/>
                </a:solidFill>
              </a:rPr>
              <a:t>to </a:t>
            </a:r>
            <a:r>
              <a:rPr lang="en-US" sz="3000" b="1" dirty="0" smtClean="0">
                <a:solidFill>
                  <a:srgbClr val="FF6600"/>
                </a:solidFill>
              </a:rPr>
              <a:t>Heuristic </a:t>
            </a:r>
            <a:r>
              <a:rPr lang="en-US" sz="3000" b="1" dirty="0">
                <a:solidFill>
                  <a:srgbClr val="FF6600"/>
                </a:solidFill>
              </a:rPr>
              <a:t>Method for Balloon Placement</a:t>
            </a:r>
          </a:p>
        </p:txBody>
      </p:sp>
      <p:sp>
        <p:nvSpPr>
          <p:cNvPr id="10" name="Rectangle 9"/>
          <p:cNvSpPr/>
          <p:nvPr/>
        </p:nvSpPr>
        <p:spPr>
          <a:xfrm>
            <a:off x="5633286" y="4476750"/>
            <a:ext cx="147457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800" dirty="0"/>
              <a:t>Our approach</a:t>
            </a:r>
          </a:p>
        </p:txBody>
      </p:sp>
      <p:sp>
        <p:nvSpPr>
          <p:cNvPr id="59" name="Rectangle 58"/>
          <p:cNvSpPr/>
          <p:nvPr/>
        </p:nvSpPr>
        <p:spPr>
          <a:xfrm>
            <a:off x="1465802" y="4476750"/>
            <a:ext cx="273607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800" dirty="0"/>
              <a:t>Heuristic [Chun et al. 2006]</a:t>
            </a:r>
          </a:p>
        </p:txBody>
      </p:sp>
      <p:sp>
        <p:nvSpPr>
          <p:cNvPr id="61" name="Rectangle 60"/>
          <p:cNvSpPr/>
          <p:nvPr/>
        </p:nvSpPr>
        <p:spPr>
          <a:xfrm>
            <a:off x="2224553" y="1428750"/>
            <a:ext cx="1085850" cy="1143000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13"/>
          </a:p>
        </p:txBody>
      </p:sp>
    </p:spTree>
    <p:extLst>
      <p:ext uri="{BB962C8B-B14F-4D97-AF65-F5344CB8AC3E}">
        <p14:creationId xmlns:p14="http://schemas.microsoft.com/office/powerpoint/2010/main" val="20549043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016825" y="819150"/>
            <a:ext cx="2514600" cy="3771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428750" y="819150"/>
            <a:ext cx="2514600" cy="3771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95125" y="154885"/>
            <a:ext cx="9104480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000" b="1" dirty="0" smtClean="0">
                <a:solidFill>
                  <a:srgbClr val="FF6600"/>
                </a:solidFill>
              </a:rPr>
              <a:t>Comparison </a:t>
            </a:r>
            <a:r>
              <a:rPr lang="en-US" sz="3000" b="1" dirty="0">
                <a:solidFill>
                  <a:srgbClr val="FF6600"/>
                </a:solidFill>
              </a:rPr>
              <a:t>to Heuristic Method for Balloon Placement</a:t>
            </a:r>
          </a:p>
        </p:txBody>
      </p:sp>
      <p:sp>
        <p:nvSpPr>
          <p:cNvPr id="10" name="Rectangle 9"/>
          <p:cNvSpPr/>
          <p:nvPr/>
        </p:nvSpPr>
        <p:spPr>
          <a:xfrm>
            <a:off x="5562600" y="4523235"/>
            <a:ext cx="147457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800" dirty="0"/>
              <a:t>Our approach</a:t>
            </a:r>
          </a:p>
        </p:txBody>
      </p:sp>
      <p:sp>
        <p:nvSpPr>
          <p:cNvPr id="59" name="Rectangle 58"/>
          <p:cNvSpPr/>
          <p:nvPr/>
        </p:nvSpPr>
        <p:spPr>
          <a:xfrm>
            <a:off x="1318015" y="4523235"/>
            <a:ext cx="273607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800" dirty="0"/>
              <a:t>Heuristic [Chun et al. 2006]</a:t>
            </a:r>
          </a:p>
        </p:txBody>
      </p:sp>
      <p:grpSp>
        <p:nvGrpSpPr>
          <p:cNvPr id="8" name="Group 7"/>
          <p:cNvGrpSpPr/>
          <p:nvPr/>
        </p:nvGrpSpPr>
        <p:grpSpPr>
          <a:xfrm>
            <a:off x="2057400" y="1554784"/>
            <a:ext cx="1524000" cy="2755618"/>
            <a:chOff x="2057400" y="1657350"/>
            <a:chExt cx="1524000" cy="2755618"/>
          </a:xfrm>
        </p:grpSpPr>
        <p:cxnSp>
          <p:nvCxnSpPr>
            <p:cNvPr id="3" name="Straight Connector 2"/>
            <p:cNvCxnSpPr/>
            <p:nvPr/>
          </p:nvCxnSpPr>
          <p:spPr>
            <a:xfrm flipH="1">
              <a:off x="2590800" y="1657350"/>
              <a:ext cx="990600" cy="1066800"/>
            </a:xfrm>
            <a:prstGeom prst="line">
              <a:avLst/>
            </a:prstGeom>
            <a:ln w="762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2057400" y="3638550"/>
              <a:ext cx="1143000" cy="774418"/>
            </a:xfrm>
            <a:prstGeom prst="line">
              <a:avLst/>
            </a:prstGeom>
            <a:ln w="762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3655925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923679" y="154885"/>
            <a:ext cx="5296643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000" b="1" dirty="0" smtClean="0">
                <a:solidFill>
                  <a:srgbClr val="FF6600"/>
                </a:solidFill>
              </a:rPr>
              <a:t>Comparison </a:t>
            </a:r>
            <a:r>
              <a:rPr lang="en-US" sz="3000" b="1" dirty="0">
                <a:solidFill>
                  <a:srgbClr val="FF6600"/>
                </a:solidFill>
              </a:rPr>
              <a:t>to Manual Method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28600" y="857250"/>
            <a:ext cx="8820275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 dirty="0"/>
              <a:t>User study</a:t>
            </a:r>
            <a:r>
              <a:rPr lang="en-US" sz="2400" dirty="0"/>
              <a:t>: </a:t>
            </a:r>
            <a:r>
              <a:rPr lang="en-US" sz="2100" dirty="0"/>
              <a:t>How well does our approach </a:t>
            </a:r>
            <a:r>
              <a:rPr lang="en-US" sz="2100" dirty="0" smtClean="0">
                <a:solidFill>
                  <a:srgbClr val="FF0000"/>
                </a:solidFill>
              </a:rPr>
              <a:t>facilitate </a:t>
            </a:r>
            <a:r>
              <a:rPr lang="en-US" sz="2100" dirty="0">
                <a:solidFill>
                  <a:srgbClr val="FF0000"/>
                </a:solidFill>
              </a:rPr>
              <a:t>manga composition</a:t>
            </a:r>
            <a:r>
              <a:rPr lang="en-US" sz="2100" dirty="0"/>
              <a:t>, as compared to existing manual </a:t>
            </a:r>
            <a:r>
              <a:rPr lang="en-US" sz="2100" dirty="0" smtClean="0"/>
              <a:t>tool? </a:t>
            </a:r>
            <a:endParaRPr lang="en-US" sz="21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733550"/>
            <a:ext cx="7835729" cy="21717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022264" y="3962020"/>
            <a:ext cx="388080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smtClean="0"/>
              <a:t>Participant preference voting </a:t>
            </a:r>
            <a:endParaRPr lang="en-US" sz="2400" dirty="0"/>
          </a:p>
        </p:txBody>
      </p:sp>
      <p:sp>
        <p:nvSpPr>
          <p:cNvPr id="7" name="Rectangle 6"/>
          <p:cNvSpPr/>
          <p:nvPr/>
        </p:nvSpPr>
        <p:spPr>
          <a:xfrm>
            <a:off x="5554212" y="3962020"/>
            <a:ext cx="339285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smtClean="0"/>
              <a:t>Time for one composition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9755892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503628" y="154885"/>
            <a:ext cx="6136745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000" b="1" dirty="0">
                <a:solidFill>
                  <a:srgbClr val="FF6600"/>
                </a:solidFill>
              </a:rPr>
              <a:t>Eye-tracking Experiment and Analysis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28600" y="857250"/>
            <a:ext cx="8915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Is our approach effective in </a:t>
            </a:r>
            <a:r>
              <a:rPr lang="en-US" sz="2400" dirty="0">
                <a:solidFill>
                  <a:srgbClr val="FF0000"/>
                </a:solidFill>
              </a:rPr>
              <a:t>directing </a:t>
            </a:r>
            <a:r>
              <a:rPr lang="en-US" sz="2400" dirty="0" smtClean="0">
                <a:solidFill>
                  <a:srgbClr val="FF0000"/>
                </a:solidFill>
              </a:rPr>
              <a:t>viewer </a:t>
            </a:r>
            <a:r>
              <a:rPr lang="en-US" sz="2400" dirty="0">
                <a:solidFill>
                  <a:srgbClr val="FF0000"/>
                </a:solidFill>
              </a:rPr>
              <a:t>attention</a:t>
            </a:r>
            <a:r>
              <a:rPr lang="en-US" sz="2400" dirty="0"/>
              <a:t>, as compared with the alternatives?</a:t>
            </a:r>
            <a:endParaRPr lang="en-US" sz="2100" dirty="0"/>
          </a:p>
        </p:txBody>
      </p:sp>
      <p:sp>
        <p:nvSpPr>
          <p:cNvPr id="7" name="TextBox 6"/>
          <p:cNvSpPr txBox="1"/>
          <p:nvPr/>
        </p:nvSpPr>
        <p:spPr>
          <a:xfrm>
            <a:off x="228599" y="2038350"/>
            <a:ext cx="85153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To measure </a:t>
            </a:r>
            <a:r>
              <a:rPr lang="en-US" sz="2400" dirty="0">
                <a:solidFill>
                  <a:srgbClr val="FF0000"/>
                </a:solidFill>
              </a:rPr>
              <a:t>fixation consistency </a:t>
            </a:r>
            <a:r>
              <a:rPr lang="en-US" sz="2400" dirty="0"/>
              <a:t>across different viewers</a:t>
            </a:r>
            <a:endParaRPr lang="en-US" sz="2100" dirty="0"/>
          </a:p>
        </p:txBody>
      </p:sp>
      <p:grpSp>
        <p:nvGrpSpPr>
          <p:cNvPr id="3" name="Group 2"/>
          <p:cNvGrpSpPr/>
          <p:nvPr/>
        </p:nvGrpSpPr>
        <p:grpSpPr>
          <a:xfrm>
            <a:off x="237742" y="3028950"/>
            <a:ext cx="8906258" cy="946413"/>
            <a:chOff x="237742" y="3257550"/>
            <a:chExt cx="8906258" cy="946413"/>
          </a:xfrm>
        </p:grpSpPr>
        <p:sp>
          <p:nvSpPr>
            <p:cNvPr id="8" name="TextBox 7"/>
            <p:cNvSpPr txBox="1"/>
            <p:nvPr/>
          </p:nvSpPr>
          <p:spPr>
            <a:xfrm>
              <a:off x="237742" y="3257550"/>
              <a:ext cx="890625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en-US" sz="2400" dirty="0"/>
                <a:t>Similarity metrics: </a:t>
              </a:r>
            </a:p>
          </p:txBody>
        </p:sp>
        <p:sp>
          <p:nvSpPr>
            <p:cNvPr id="2" name="Rectangle 1"/>
            <p:cNvSpPr/>
            <p:nvPr/>
          </p:nvSpPr>
          <p:spPr>
            <a:xfrm>
              <a:off x="2500363" y="3257550"/>
              <a:ext cx="6186437" cy="94641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1143000" lvl="2" indent="-457200">
                <a:spcAft>
                  <a:spcPts val="900"/>
                </a:spcAft>
                <a:buFont typeface="+mj-lt"/>
                <a:buAutoNum type="arabicPeriod"/>
              </a:pPr>
              <a:r>
                <a:rPr lang="en-US" sz="2400" dirty="0"/>
                <a:t>Inlier percent </a:t>
              </a:r>
            </a:p>
            <a:p>
              <a:pPr marL="1143000" lvl="2" indent="-457200">
                <a:spcAft>
                  <a:spcPts val="900"/>
                </a:spcAft>
                <a:buFont typeface="+mj-lt"/>
                <a:buAutoNum type="arabicPeriod"/>
              </a:pPr>
              <a:r>
                <a:rPr lang="en-US" sz="2400" dirty="0"/>
                <a:t>Root Mean Squared Distance (RMSD)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720081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503628" y="154885"/>
            <a:ext cx="6136745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000" b="1" dirty="0">
                <a:solidFill>
                  <a:srgbClr val="FF6600"/>
                </a:solidFill>
              </a:rPr>
              <a:t>Eye-tracking Experiment and Analysis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28600" y="857250"/>
            <a:ext cx="88202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sz="2400" dirty="0" smtClean="0"/>
              <a:t>Inlier </a:t>
            </a:r>
            <a:r>
              <a:rPr lang="en-US" sz="2400" dirty="0"/>
              <a:t>percent</a:t>
            </a:r>
            <a:endParaRPr lang="en-US" sz="2100" dirty="0"/>
          </a:p>
        </p:txBody>
      </p:sp>
      <p:grpSp>
        <p:nvGrpSpPr>
          <p:cNvPr id="131" name="Group 130"/>
          <p:cNvGrpSpPr/>
          <p:nvPr/>
        </p:nvGrpSpPr>
        <p:grpSpPr>
          <a:xfrm>
            <a:off x="886095" y="3125927"/>
            <a:ext cx="887359" cy="1515377"/>
            <a:chOff x="886095" y="3125927"/>
            <a:chExt cx="887359" cy="1515377"/>
          </a:xfrm>
        </p:grpSpPr>
        <p:grpSp>
          <p:nvGrpSpPr>
            <p:cNvPr id="107" name="Group 106"/>
            <p:cNvGrpSpPr/>
            <p:nvPr/>
          </p:nvGrpSpPr>
          <p:grpSpPr>
            <a:xfrm>
              <a:off x="906833" y="3125927"/>
              <a:ext cx="857250" cy="1143000"/>
              <a:chOff x="904310" y="4034217"/>
              <a:chExt cx="1143000" cy="1524000"/>
            </a:xfrm>
          </p:grpSpPr>
          <p:sp>
            <p:nvSpPr>
              <p:cNvPr id="10" name="Rectangle 9"/>
              <p:cNvSpPr/>
              <p:nvPr/>
            </p:nvSpPr>
            <p:spPr>
              <a:xfrm>
                <a:off x="904310" y="4034217"/>
                <a:ext cx="1143000" cy="1524000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sz="1013"/>
              </a:p>
            </p:txBody>
          </p:sp>
          <p:grpSp>
            <p:nvGrpSpPr>
              <p:cNvPr id="30" name="Group 29"/>
              <p:cNvGrpSpPr/>
              <p:nvPr/>
            </p:nvGrpSpPr>
            <p:grpSpPr>
              <a:xfrm>
                <a:off x="1122936" y="4264281"/>
                <a:ext cx="699768" cy="856702"/>
                <a:chOff x="1122936" y="2147649"/>
                <a:chExt cx="699768" cy="856702"/>
              </a:xfrm>
              <a:solidFill>
                <a:srgbClr val="FF0000"/>
              </a:solidFill>
            </p:grpSpPr>
            <p:sp>
              <p:nvSpPr>
                <p:cNvPr id="19" name="Oval 18"/>
                <p:cNvSpPr/>
                <p:nvPr/>
              </p:nvSpPr>
              <p:spPr>
                <a:xfrm>
                  <a:off x="1143000" y="2147649"/>
                  <a:ext cx="76200" cy="7620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1013"/>
                </a:p>
              </p:txBody>
            </p:sp>
            <p:sp>
              <p:nvSpPr>
                <p:cNvPr id="20" name="Oval 19"/>
                <p:cNvSpPr/>
                <p:nvPr/>
              </p:nvSpPr>
              <p:spPr>
                <a:xfrm>
                  <a:off x="1409700" y="2245185"/>
                  <a:ext cx="76200" cy="7620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1013"/>
                </a:p>
              </p:txBody>
            </p:sp>
            <p:sp>
              <p:nvSpPr>
                <p:cNvPr id="21" name="Oval 20"/>
                <p:cNvSpPr/>
                <p:nvPr/>
              </p:nvSpPr>
              <p:spPr>
                <a:xfrm>
                  <a:off x="1560450" y="2327481"/>
                  <a:ext cx="76200" cy="7620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1013"/>
                </a:p>
              </p:txBody>
            </p:sp>
            <p:sp>
              <p:nvSpPr>
                <p:cNvPr id="22" name="Oval 21"/>
                <p:cNvSpPr/>
                <p:nvPr/>
              </p:nvSpPr>
              <p:spPr>
                <a:xfrm>
                  <a:off x="1604646" y="2532138"/>
                  <a:ext cx="76200" cy="7620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1013"/>
                </a:p>
              </p:txBody>
            </p:sp>
            <p:sp>
              <p:nvSpPr>
                <p:cNvPr id="23" name="Oval 22"/>
                <p:cNvSpPr/>
                <p:nvPr/>
              </p:nvSpPr>
              <p:spPr>
                <a:xfrm>
                  <a:off x="1333500" y="2521660"/>
                  <a:ext cx="76200" cy="7620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1013"/>
                </a:p>
              </p:txBody>
            </p:sp>
            <p:sp>
              <p:nvSpPr>
                <p:cNvPr id="24" name="Oval 23"/>
                <p:cNvSpPr/>
                <p:nvPr/>
              </p:nvSpPr>
              <p:spPr>
                <a:xfrm>
                  <a:off x="1642746" y="2698695"/>
                  <a:ext cx="76200" cy="7620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1013"/>
                </a:p>
              </p:txBody>
            </p:sp>
            <p:sp>
              <p:nvSpPr>
                <p:cNvPr id="25" name="Oval 24"/>
                <p:cNvSpPr/>
                <p:nvPr/>
              </p:nvSpPr>
              <p:spPr>
                <a:xfrm>
                  <a:off x="1219200" y="2660595"/>
                  <a:ext cx="76200" cy="7620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1013"/>
                </a:p>
              </p:txBody>
            </p:sp>
            <p:sp>
              <p:nvSpPr>
                <p:cNvPr id="26" name="Oval 25"/>
                <p:cNvSpPr/>
                <p:nvPr/>
              </p:nvSpPr>
              <p:spPr>
                <a:xfrm>
                  <a:off x="1122936" y="2401561"/>
                  <a:ext cx="76200" cy="7620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1013"/>
                </a:p>
              </p:txBody>
            </p:sp>
            <p:sp>
              <p:nvSpPr>
                <p:cNvPr id="27" name="Oval 26"/>
                <p:cNvSpPr/>
                <p:nvPr/>
              </p:nvSpPr>
              <p:spPr>
                <a:xfrm>
                  <a:off x="1519302" y="2928151"/>
                  <a:ext cx="76200" cy="7620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1013"/>
                </a:p>
              </p:txBody>
            </p:sp>
            <p:sp>
              <p:nvSpPr>
                <p:cNvPr id="28" name="Oval 27"/>
                <p:cNvSpPr/>
                <p:nvPr/>
              </p:nvSpPr>
              <p:spPr>
                <a:xfrm>
                  <a:off x="1330452" y="2882978"/>
                  <a:ext cx="76200" cy="7620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1013"/>
                </a:p>
              </p:txBody>
            </p:sp>
            <p:sp>
              <p:nvSpPr>
                <p:cNvPr id="29" name="Oval 28"/>
                <p:cNvSpPr/>
                <p:nvPr/>
              </p:nvSpPr>
              <p:spPr>
                <a:xfrm>
                  <a:off x="1746504" y="2827567"/>
                  <a:ext cx="76200" cy="7620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1013"/>
                </a:p>
              </p:txBody>
            </p:sp>
          </p:grpSp>
        </p:grpSp>
        <p:sp>
          <p:nvSpPr>
            <p:cNvPr id="31" name="Rectangle 30"/>
            <p:cNvSpPr/>
            <p:nvPr/>
          </p:nvSpPr>
          <p:spPr>
            <a:xfrm>
              <a:off x="886095" y="4318139"/>
              <a:ext cx="887359" cy="3231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500" dirty="0"/>
                <a:t>Viewer A</a:t>
              </a:r>
            </a:p>
          </p:txBody>
        </p:sp>
      </p:grpSp>
      <p:grpSp>
        <p:nvGrpSpPr>
          <p:cNvPr id="2" name="Group 1"/>
          <p:cNvGrpSpPr/>
          <p:nvPr/>
        </p:nvGrpSpPr>
        <p:grpSpPr>
          <a:xfrm>
            <a:off x="1764082" y="3125927"/>
            <a:ext cx="2517985" cy="1539217"/>
            <a:chOff x="1764082" y="3125927"/>
            <a:chExt cx="2517985" cy="1539217"/>
          </a:xfrm>
        </p:grpSpPr>
        <p:grpSp>
          <p:nvGrpSpPr>
            <p:cNvPr id="133" name="Group 132"/>
            <p:cNvGrpSpPr/>
            <p:nvPr/>
          </p:nvGrpSpPr>
          <p:grpSpPr>
            <a:xfrm>
              <a:off x="3061861" y="3125927"/>
              <a:ext cx="1220206" cy="1539217"/>
              <a:chOff x="3061861" y="3125927"/>
              <a:chExt cx="1220206" cy="1539217"/>
            </a:xfrm>
          </p:grpSpPr>
          <p:grpSp>
            <p:nvGrpSpPr>
              <p:cNvPr id="38" name="Group 37"/>
              <p:cNvGrpSpPr/>
              <p:nvPr/>
            </p:nvGrpSpPr>
            <p:grpSpPr>
              <a:xfrm>
                <a:off x="3243339" y="3125927"/>
                <a:ext cx="857250" cy="1143000"/>
                <a:chOff x="3442586" y="1898595"/>
                <a:chExt cx="1143000" cy="1524000"/>
              </a:xfrm>
            </p:grpSpPr>
            <p:sp>
              <p:nvSpPr>
                <p:cNvPr id="3" name="Rectangle 2"/>
                <p:cNvSpPr/>
                <p:nvPr/>
              </p:nvSpPr>
              <p:spPr>
                <a:xfrm>
                  <a:off x="3442586" y="1898595"/>
                  <a:ext cx="1143000" cy="152400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1013"/>
                </a:p>
              </p:txBody>
            </p:sp>
            <p:sp>
              <p:nvSpPr>
                <p:cNvPr id="17" name="Freeform 16"/>
                <p:cNvSpPr/>
                <p:nvPr/>
              </p:nvSpPr>
              <p:spPr>
                <a:xfrm>
                  <a:off x="3680020" y="2149219"/>
                  <a:ext cx="692399" cy="824222"/>
                </a:xfrm>
                <a:custGeom>
                  <a:avLst/>
                  <a:gdLst>
                    <a:gd name="connsiteX0" fmla="*/ 22352 w 654897"/>
                    <a:gd name="connsiteY0" fmla="*/ 73490 h 827304"/>
                    <a:gd name="connsiteX1" fmla="*/ 150368 w 654897"/>
                    <a:gd name="connsiteY1" fmla="*/ 9482 h 827304"/>
                    <a:gd name="connsiteX2" fmla="*/ 287528 w 654897"/>
                    <a:gd name="connsiteY2" fmla="*/ 338 h 827304"/>
                    <a:gd name="connsiteX3" fmla="*/ 433832 w 654897"/>
                    <a:gd name="connsiteY3" fmla="*/ 9482 h 827304"/>
                    <a:gd name="connsiteX4" fmla="*/ 543560 w 654897"/>
                    <a:gd name="connsiteY4" fmla="*/ 64346 h 827304"/>
                    <a:gd name="connsiteX5" fmla="*/ 598424 w 654897"/>
                    <a:gd name="connsiteY5" fmla="*/ 201506 h 827304"/>
                    <a:gd name="connsiteX6" fmla="*/ 644144 w 654897"/>
                    <a:gd name="connsiteY6" fmla="*/ 402674 h 827304"/>
                    <a:gd name="connsiteX7" fmla="*/ 644144 w 654897"/>
                    <a:gd name="connsiteY7" fmla="*/ 558122 h 827304"/>
                    <a:gd name="connsiteX8" fmla="*/ 525272 w 654897"/>
                    <a:gd name="connsiteY8" fmla="*/ 741002 h 827304"/>
                    <a:gd name="connsiteX9" fmla="*/ 360680 w 654897"/>
                    <a:gd name="connsiteY9" fmla="*/ 823298 h 827304"/>
                    <a:gd name="connsiteX10" fmla="*/ 232664 w 654897"/>
                    <a:gd name="connsiteY10" fmla="*/ 805010 h 827304"/>
                    <a:gd name="connsiteX11" fmla="*/ 177800 w 654897"/>
                    <a:gd name="connsiteY11" fmla="*/ 722714 h 827304"/>
                    <a:gd name="connsiteX12" fmla="*/ 168656 w 654897"/>
                    <a:gd name="connsiteY12" fmla="*/ 567266 h 827304"/>
                    <a:gd name="connsiteX13" fmla="*/ 168656 w 654897"/>
                    <a:gd name="connsiteY13" fmla="*/ 430106 h 827304"/>
                    <a:gd name="connsiteX14" fmla="*/ 95504 w 654897"/>
                    <a:gd name="connsiteY14" fmla="*/ 338666 h 827304"/>
                    <a:gd name="connsiteX15" fmla="*/ 4064 w 654897"/>
                    <a:gd name="connsiteY15" fmla="*/ 274658 h 827304"/>
                    <a:gd name="connsiteX16" fmla="*/ 22352 w 654897"/>
                    <a:gd name="connsiteY16" fmla="*/ 73490 h 827304"/>
                    <a:gd name="connsiteX0" fmla="*/ 47130 w 679675"/>
                    <a:gd name="connsiteY0" fmla="*/ 73490 h 827304"/>
                    <a:gd name="connsiteX1" fmla="*/ 175146 w 679675"/>
                    <a:gd name="connsiteY1" fmla="*/ 9482 h 827304"/>
                    <a:gd name="connsiteX2" fmla="*/ 312306 w 679675"/>
                    <a:gd name="connsiteY2" fmla="*/ 338 h 827304"/>
                    <a:gd name="connsiteX3" fmla="*/ 458610 w 679675"/>
                    <a:gd name="connsiteY3" fmla="*/ 9482 h 827304"/>
                    <a:gd name="connsiteX4" fmla="*/ 568338 w 679675"/>
                    <a:gd name="connsiteY4" fmla="*/ 64346 h 827304"/>
                    <a:gd name="connsiteX5" fmla="*/ 623202 w 679675"/>
                    <a:gd name="connsiteY5" fmla="*/ 201506 h 827304"/>
                    <a:gd name="connsiteX6" fmla="*/ 668922 w 679675"/>
                    <a:gd name="connsiteY6" fmla="*/ 402674 h 827304"/>
                    <a:gd name="connsiteX7" fmla="*/ 668922 w 679675"/>
                    <a:gd name="connsiteY7" fmla="*/ 558122 h 827304"/>
                    <a:gd name="connsiteX8" fmla="*/ 550050 w 679675"/>
                    <a:gd name="connsiteY8" fmla="*/ 741002 h 827304"/>
                    <a:gd name="connsiteX9" fmla="*/ 385458 w 679675"/>
                    <a:gd name="connsiteY9" fmla="*/ 823298 h 827304"/>
                    <a:gd name="connsiteX10" fmla="*/ 257442 w 679675"/>
                    <a:gd name="connsiteY10" fmla="*/ 805010 h 827304"/>
                    <a:gd name="connsiteX11" fmla="*/ 202578 w 679675"/>
                    <a:gd name="connsiteY11" fmla="*/ 722714 h 827304"/>
                    <a:gd name="connsiteX12" fmla="*/ 193434 w 679675"/>
                    <a:gd name="connsiteY12" fmla="*/ 567266 h 827304"/>
                    <a:gd name="connsiteX13" fmla="*/ 193434 w 679675"/>
                    <a:gd name="connsiteY13" fmla="*/ 430106 h 827304"/>
                    <a:gd name="connsiteX14" fmla="*/ 120282 w 679675"/>
                    <a:gd name="connsiteY14" fmla="*/ 338666 h 827304"/>
                    <a:gd name="connsiteX15" fmla="*/ 1410 w 679675"/>
                    <a:gd name="connsiteY15" fmla="*/ 210650 h 827304"/>
                    <a:gd name="connsiteX16" fmla="*/ 47130 w 679675"/>
                    <a:gd name="connsiteY16" fmla="*/ 73490 h 827304"/>
                    <a:gd name="connsiteX0" fmla="*/ 47130 w 679675"/>
                    <a:gd name="connsiteY0" fmla="*/ 73883 h 827697"/>
                    <a:gd name="connsiteX1" fmla="*/ 175146 w 679675"/>
                    <a:gd name="connsiteY1" fmla="*/ 9875 h 827697"/>
                    <a:gd name="connsiteX2" fmla="*/ 312306 w 679675"/>
                    <a:gd name="connsiteY2" fmla="*/ 731 h 827697"/>
                    <a:gd name="connsiteX3" fmla="*/ 458610 w 679675"/>
                    <a:gd name="connsiteY3" fmla="*/ 9875 h 827697"/>
                    <a:gd name="connsiteX4" fmla="*/ 559194 w 679675"/>
                    <a:gd name="connsiteY4" fmla="*/ 83027 h 827697"/>
                    <a:gd name="connsiteX5" fmla="*/ 623202 w 679675"/>
                    <a:gd name="connsiteY5" fmla="*/ 201899 h 827697"/>
                    <a:gd name="connsiteX6" fmla="*/ 668922 w 679675"/>
                    <a:gd name="connsiteY6" fmla="*/ 403067 h 827697"/>
                    <a:gd name="connsiteX7" fmla="*/ 668922 w 679675"/>
                    <a:gd name="connsiteY7" fmla="*/ 558515 h 827697"/>
                    <a:gd name="connsiteX8" fmla="*/ 550050 w 679675"/>
                    <a:gd name="connsiteY8" fmla="*/ 741395 h 827697"/>
                    <a:gd name="connsiteX9" fmla="*/ 385458 w 679675"/>
                    <a:gd name="connsiteY9" fmla="*/ 823691 h 827697"/>
                    <a:gd name="connsiteX10" fmla="*/ 257442 w 679675"/>
                    <a:gd name="connsiteY10" fmla="*/ 805403 h 827697"/>
                    <a:gd name="connsiteX11" fmla="*/ 202578 w 679675"/>
                    <a:gd name="connsiteY11" fmla="*/ 723107 h 827697"/>
                    <a:gd name="connsiteX12" fmla="*/ 193434 w 679675"/>
                    <a:gd name="connsiteY12" fmla="*/ 567659 h 827697"/>
                    <a:gd name="connsiteX13" fmla="*/ 193434 w 679675"/>
                    <a:gd name="connsiteY13" fmla="*/ 430499 h 827697"/>
                    <a:gd name="connsiteX14" fmla="*/ 120282 w 679675"/>
                    <a:gd name="connsiteY14" fmla="*/ 339059 h 827697"/>
                    <a:gd name="connsiteX15" fmla="*/ 1410 w 679675"/>
                    <a:gd name="connsiteY15" fmla="*/ 211043 h 827697"/>
                    <a:gd name="connsiteX16" fmla="*/ 47130 w 679675"/>
                    <a:gd name="connsiteY16" fmla="*/ 73883 h 827697"/>
                    <a:gd name="connsiteX0" fmla="*/ 47130 w 679675"/>
                    <a:gd name="connsiteY0" fmla="*/ 74168 h 827982"/>
                    <a:gd name="connsiteX1" fmla="*/ 175146 w 679675"/>
                    <a:gd name="connsiteY1" fmla="*/ 10160 h 827982"/>
                    <a:gd name="connsiteX2" fmla="*/ 312306 w 679675"/>
                    <a:gd name="connsiteY2" fmla="*/ 1016 h 827982"/>
                    <a:gd name="connsiteX3" fmla="*/ 440322 w 679675"/>
                    <a:gd name="connsiteY3" fmla="*/ 19304 h 827982"/>
                    <a:gd name="connsiteX4" fmla="*/ 559194 w 679675"/>
                    <a:gd name="connsiteY4" fmla="*/ 83312 h 827982"/>
                    <a:gd name="connsiteX5" fmla="*/ 623202 w 679675"/>
                    <a:gd name="connsiteY5" fmla="*/ 202184 h 827982"/>
                    <a:gd name="connsiteX6" fmla="*/ 668922 w 679675"/>
                    <a:gd name="connsiteY6" fmla="*/ 403352 h 827982"/>
                    <a:gd name="connsiteX7" fmla="*/ 668922 w 679675"/>
                    <a:gd name="connsiteY7" fmla="*/ 558800 h 827982"/>
                    <a:gd name="connsiteX8" fmla="*/ 550050 w 679675"/>
                    <a:gd name="connsiteY8" fmla="*/ 741680 h 827982"/>
                    <a:gd name="connsiteX9" fmla="*/ 385458 w 679675"/>
                    <a:gd name="connsiteY9" fmla="*/ 823976 h 827982"/>
                    <a:gd name="connsiteX10" fmla="*/ 257442 w 679675"/>
                    <a:gd name="connsiteY10" fmla="*/ 805688 h 827982"/>
                    <a:gd name="connsiteX11" fmla="*/ 202578 w 679675"/>
                    <a:gd name="connsiteY11" fmla="*/ 723392 h 827982"/>
                    <a:gd name="connsiteX12" fmla="*/ 193434 w 679675"/>
                    <a:gd name="connsiteY12" fmla="*/ 567944 h 827982"/>
                    <a:gd name="connsiteX13" fmla="*/ 193434 w 679675"/>
                    <a:gd name="connsiteY13" fmla="*/ 430784 h 827982"/>
                    <a:gd name="connsiteX14" fmla="*/ 120282 w 679675"/>
                    <a:gd name="connsiteY14" fmla="*/ 339344 h 827982"/>
                    <a:gd name="connsiteX15" fmla="*/ 1410 w 679675"/>
                    <a:gd name="connsiteY15" fmla="*/ 211328 h 827982"/>
                    <a:gd name="connsiteX16" fmla="*/ 47130 w 679675"/>
                    <a:gd name="connsiteY16" fmla="*/ 74168 h 827982"/>
                    <a:gd name="connsiteX0" fmla="*/ 47130 w 679675"/>
                    <a:gd name="connsiteY0" fmla="*/ 74168 h 827982"/>
                    <a:gd name="connsiteX1" fmla="*/ 175146 w 679675"/>
                    <a:gd name="connsiteY1" fmla="*/ 10160 h 827982"/>
                    <a:gd name="connsiteX2" fmla="*/ 312306 w 679675"/>
                    <a:gd name="connsiteY2" fmla="*/ 1016 h 827982"/>
                    <a:gd name="connsiteX3" fmla="*/ 440322 w 679675"/>
                    <a:gd name="connsiteY3" fmla="*/ 19304 h 827982"/>
                    <a:gd name="connsiteX4" fmla="*/ 568338 w 679675"/>
                    <a:gd name="connsiteY4" fmla="*/ 92456 h 827982"/>
                    <a:gd name="connsiteX5" fmla="*/ 623202 w 679675"/>
                    <a:gd name="connsiteY5" fmla="*/ 202184 h 827982"/>
                    <a:gd name="connsiteX6" fmla="*/ 668922 w 679675"/>
                    <a:gd name="connsiteY6" fmla="*/ 403352 h 827982"/>
                    <a:gd name="connsiteX7" fmla="*/ 668922 w 679675"/>
                    <a:gd name="connsiteY7" fmla="*/ 558800 h 827982"/>
                    <a:gd name="connsiteX8" fmla="*/ 550050 w 679675"/>
                    <a:gd name="connsiteY8" fmla="*/ 741680 h 827982"/>
                    <a:gd name="connsiteX9" fmla="*/ 385458 w 679675"/>
                    <a:gd name="connsiteY9" fmla="*/ 823976 h 827982"/>
                    <a:gd name="connsiteX10" fmla="*/ 257442 w 679675"/>
                    <a:gd name="connsiteY10" fmla="*/ 805688 h 827982"/>
                    <a:gd name="connsiteX11" fmla="*/ 202578 w 679675"/>
                    <a:gd name="connsiteY11" fmla="*/ 723392 h 827982"/>
                    <a:gd name="connsiteX12" fmla="*/ 193434 w 679675"/>
                    <a:gd name="connsiteY12" fmla="*/ 567944 h 827982"/>
                    <a:gd name="connsiteX13" fmla="*/ 193434 w 679675"/>
                    <a:gd name="connsiteY13" fmla="*/ 430784 h 827982"/>
                    <a:gd name="connsiteX14" fmla="*/ 120282 w 679675"/>
                    <a:gd name="connsiteY14" fmla="*/ 339344 h 827982"/>
                    <a:gd name="connsiteX15" fmla="*/ 1410 w 679675"/>
                    <a:gd name="connsiteY15" fmla="*/ 211328 h 827982"/>
                    <a:gd name="connsiteX16" fmla="*/ 47130 w 679675"/>
                    <a:gd name="connsiteY16" fmla="*/ 74168 h 827982"/>
                    <a:gd name="connsiteX0" fmla="*/ 47130 w 674254"/>
                    <a:gd name="connsiteY0" fmla="*/ 74168 h 827982"/>
                    <a:gd name="connsiteX1" fmla="*/ 175146 w 674254"/>
                    <a:gd name="connsiteY1" fmla="*/ 10160 h 827982"/>
                    <a:gd name="connsiteX2" fmla="*/ 312306 w 674254"/>
                    <a:gd name="connsiteY2" fmla="*/ 1016 h 827982"/>
                    <a:gd name="connsiteX3" fmla="*/ 440322 w 674254"/>
                    <a:gd name="connsiteY3" fmla="*/ 19304 h 827982"/>
                    <a:gd name="connsiteX4" fmla="*/ 568338 w 674254"/>
                    <a:gd name="connsiteY4" fmla="*/ 92456 h 827982"/>
                    <a:gd name="connsiteX5" fmla="*/ 623202 w 674254"/>
                    <a:gd name="connsiteY5" fmla="*/ 202184 h 827982"/>
                    <a:gd name="connsiteX6" fmla="*/ 650634 w 674254"/>
                    <a:gd name="connsiteY6" fmla="*/ 394208 h 827982"/>
                    <a:gd name="connsiteX7" fmla="*/ 668922 w 674254"/>
                    <a:gd name="connsiteY7" fmla="*/ 558800 h 827982"/>
                    <a:gd name="connsiteX8" fmla="*/ 550050 w 674254"/>
                    <a:gd name="connsiteY8" fmla="*/ 741680 h 827982"/>
                    <a:gd name="connsiteX9" fmla="*/ 385458 w 674254"/>
                    <a:gd name="connsiteY9" fmla="*/ 823976 h 827982"/>
                    <a:gd name="connsiteX10" fmla="*/ 257442 w 674254"/>
                    <a:gd name="connsiteY10" fmla="*/ 805688 h 827982"/>
                    <a:gd name="connsiteX11" fmla="*/ 202578 w 674254"/>
                    <a:gd name="connsiteY11" fmla="*/ 723392 h 827982"/>
                    <a:gd name="connsiteX12" fmla="*/ 193434 w 674254"/>
                    <a:gd name="connsiteY12" fmla="*/ 567944 h 827982"/>
                    <a:gd name="connsiteX13" fmla="*/ 193434 w 674254"/>
                    <a:gd name="connsiteY13" fmla="*/ 430784 h 827982"/>
                    <a:gd name="connsiteX14" fmla="*/ 120282 w 674254"/>
                    <a:gd name="connsiteY14" fmla="*/ 339344 h 827982"/>
                    <a:gd name="connsiteX15" fmla="*/ 1410 w 674254"/>
                    <a:gd name="connsiteY15" fmla="*/ 211328 h 827982"/>
                    <a:gd name="connsiteX16" fmla="*/ 47130 w 674254"/>
                    <a:gd name="connsiteY16" fmla="*/ 74168 h 827982"/>
                    <a:gd name="connsiteX0" fmla="*/ 47130 w 674254"/>
                    <a:gd name="connsiteY0" fmla="*/ 74168 h 827982"/>
                    <a:gd name="connsiteX1" fmla="*/ 175146 w 674254"/>
                    <a:gd name="connsiteY1" fmla="*/ 10160 h 827982"/>
                    <a:gd name="connsiteX2" fmla="*/ 312306 w 674254"/>
                    <a:gd name="connsiteY2" fmla="*/ 1016 h 827982"/>
                    <a:gd name="connsiteX3" fmla="*/ 440322 w 674254"/>
                    <a:gd name="connsiteY3" fmla="*/ 19304 h 827982"/>
                    <a:gd name="connsiteX4" fmla="*/ 540906 w 674254"/>
                    <a:gd name="connsiteY4" fmla="*/ 110744 h 827982"/>
                    <a:gd name="connsiteX5" fmla="*/ 623202 w 674254"/>
                    <a:gd name="connsiteY5" fmla="*/ 202184 h 827982"/>
                    <a:gd name="connsiteX6" fmla="*/ 650634 w 674254"/>
                    <a:gd name="connsiteY6" fmla="*/ 394208 h 827982"/>
                    <a:gd name="connsiteX7" fmla="*/ 668922 w 674254"/>
                    <a:gd name="connsiteY7" fmla="*/ 558800 h 827982"/>
                    <a:gd name="connsiteX8" fmla="*/ 550050 w 674254"/>
                    <a:gd name="connsiteY8" fmla="*/ 741680 h 827982"/>
                    <a:gd name="connsiteX9" fmla="*/ 385458 w 674254"/>
                    <a:gd name="connsiteY9" fmla="*/ 823976 h 827982"/>
                    <a:gd name="connsiteX10" fmla="*/ 257442 w 674254"/>
                    <a:gd name="connsiteY10" fmla="*/ 805688 h 827982"/>
                    <a:gd name="connsiteX11" fmla="*/ 202578 w 674254"/>
                    <a:gd name="connsiteY11" fmla="*/ 723392 h 827982"/>
                    <a:gd name="connsiteX12" fmla="*/ 193434 w 674254"/>
                    <a:gd name="connsiteY12" fmla="*/ 567944 h 827982"/>
                    <a:gd name="connsiteX13" fmla="*/ 193434 w 674254"/>
                    <a:gd name="connsiteY13" fmla="*/ 430784 h 827982"/>
                    <a:gd name="connsiteX14" fmla="*/ 120282 w 674254"/>
                    <a:gd name="connsiteY14" fmla="*/ 339344 h 827982"/>
                    <a:gd name="connsiteX15" fmla="*/ 1410 w 674254"/>
                    <a:gd name="connsiteY15" fmla="*/ 211328 h 827982"/>
                    <a:gd name="connsiteX16" fmla="*/ 47130 w 674254"/>
                    <a:gd name="connsiteY16" fmla="*/ 74168 h 827982"/>
                    <a:gd name="connsiteX0" fmla="*/ 47130 w 674254"/>
                    <a:gd name="connsiteY0" fmla="*/ 76200 h 830014"/>
                    <a:gd name="connsiteX1" fmla="*/ 175146 w 674254"/>
                    <a:gd name="connsiteY1" fmla="*/ 12192 h 830014"/>
                    <a:gd name="connsiteX2" fmla="*/ 312306 w 674254"/>
                    <a:gd name="connsiteY2" fmla="*/ 3048 h 830014"/>
                    <a:gd name="connsiteX3" fmla="*/ 422034 w 674254"/>
                    <a:gd name="connsiteY3" fmla="*/ 48768 h 830014"/>
                    <a:gd name="connsiteX4" fmla="*/ 540906 w 674254"/>
                    <a:gd name="connsiteY4" fmla="*/ 112776 h 830014"/>
                    <a:gd name="connsiteX5" fmla="*/ 623202 w 674254"/>
                    <a:gd name="connsiteY5" fmla="*/ 204216 h 830014"/>
                    <a:gd name="connsiteX6" fmla="*/ 650634 w 674254"/>
                    <a:gd name="connsiteY6" fmla="*/ 396240 h 830014"/>
                    <a:gd name="connsiteX7" fmla="*/ 668922 w 674254"/>
                    <a:gd name="connsiteY7" fmla="*/ 560832 h 830014"/>
                    <a:gd name="connsiteX8" fmla="*/ 550050 w 674254"/>
                    <a:gd name="connsiteY8" fmla="*/ 743712 h 830014"/>
                    <a:gd name="connsiteX9" fmla="*/ 385458 w 674254"/>
                    <a:gd name="connsiteY9" fmla="*/ 826008 h 830014"/>
                    <a:gd name="connsiteX10" fmla="*/ 257442 w 674254"/>
                    <a:gd name="connsiteY10" fmla="*/ 807720 h 830014"/>
                    <a:gd name="connsiteX11" fmla="*/ 202578 w 674254"/>
                    <a:gd name="connsiteY11" fmla="*/ 725424 h 830014"/>
                    <a:gd name="connsiteX12" fmla="*/ 193434 w 674254"/>
                    <a:gd name="connsiteY12" fmla="*/ 569976 h 830014"/>
                    <a:gd name="connsiteX13" fmla="*/ 193434 w 674254"/>
                    <a:gd name="connsiteY13" fmla="*/ 432816 h 830014"/>
                    <a:gd name="connsiteX14" fmla="*/ 120282 w 674254"/>
                    <a:gd name="connsiteY14" fmla="*/ 341376 h 830014"/>
                    <a:gd name="connsiteX15" fmla="*/ 1410 w 674254"/>
                    <a:gd name="connsiteY15" fmla="*/ 213360 h 830014"/>
                    <a:gd name="connsiteX16" fmla="*/ 47130 w 674254"/>
                    <a:gd name="connsiteY16" fmla="*/ 76200 h 830014"/>
                    <a:gd name="connsiteX0" fmla="*/ 47130 w 674254"/>
                    <a:gd name="connsiteY0" fmla="*/ 70408 h 824222"/>
                    <a:gd name="connsiteX1" fmla="*/ 175146 w 674254"/>
                    <a:gd name="connsiteY1" fmla="*/ 6400 h 824222"/>
                    <a:gd name="connsiteX2" fmla="*/ 312306 w 674254"/>
                    <a:gd name="connsiteY2" fmla="*/ 6400 h 824222"/>
                    <a:gd name="connsiteX3" fmla="*/ 422034 w 674254"/>
                    <a:gd name="connsiteY3" fmla="*/ 42976 h 824222"/>
                    <a:gd name="connsiteX4" fmla="*/ 540906 w 674254"/>
                    <a:gd name="connsiteY4" fmla="*/ 106984 h 824222"/>
                    <a:gd name="connsiteX5" fmla="*/ 623202 w 674254"/>
                    <a:gd name="connsiteY5" fmla="*/ 198424 h 824222"/>
                    <a:gd name="connsiteX6" fmla="*/ 650634 w 674254"/>
                    <a:gd name="connsiteY6" fmla="*/ 390448 h 824222"/>
                    <a:gd name="connsiteX7" fmla="*/ 668922 w 674254"/>
                    <a:gd name="connsiteY7" fmla="*/ 555040 h 824222"/>
                    <a:gd name="connsiteX8" fmla="*/ 550050 w 674254"/>
                    <a:gd name="connsiteY8" fmla="*/ 737920 h 824222"/>
                    <a:gd name="connsiteX9" fmla="*/ 385458 w 674254"/>
                    <a:gd name="connsiteY9" fmla="*/ 820216 h 824222"/>
                    <a:gd name="connsiteX10" fmla="*/ 257442 w 674254"/>
                    <a:gd name="connsiteY10" fmla="*/ 801928 h 824222"/>
                    <a:gd name="connsiteX11" fmla="*/ 202578 w 674254"/>
                    <a:gd name="connsiteY11" fmla="*/ 719632 h 824222"/>
                    <a:gd name="connsiteX12" fmla="*/ 193434 w 674254"/>
                    <a:gd name="connsiteY12" fmla="*/ 564184 h 824222"/>
                    <a:gd name="connsiteX13" fmla="*/ 193434 w 674254"/>
                    <a:gd name="connsiteY13" fmla="*/ 427024 h 824222"/>
                    <a:gd name="connsiteX14" fmla="*/ 120282 w 674254"/>
                    <a:gd name="connsiteY14" fmla="*/ 335584 h 824222"/>
                    <a:gd name="connsiteX15" fmla="*/ 1410 w 674254"/>
                    <a:gd name="connsiteY15" fmla="*/ 207568 h 824222"/>
                    <a:gd name="connsiteX16" fmla="*/ 47130 w 674254"/>
                    <a:gd name="connsiteY16" fmla="*/ 70408 h 824222"/>
                    <a:gd name="connsiteX0" fmla="*/ 47130 w 674254"/>
                    <a:gd name="connsiteY0" fmla="*/ 70408 h 824222"/>
                    <a:gd name="connsiteX1" fmla="*/ 175146 w 674254"/>
                    <a:gd name="connsiteY1" fmla="*/ 6400 h 824222"/>
                    <a:gd name="connsiteX2" fmla="*/ 312306 w 674254"/>
                    <a:gd name="connsiteY2" fmla="*/ 6400 h 824222"/>
                    <a:gd name="connsiteX3" fmla="*/ 422034 w 674254"/>
                    <a:gd name="connsiteY3" fmla="*/ 42976 h 824222"/>
                    <a:gd name="connsiteX4" fmla="*/ 540906 w 674254"/>
                    <a:gd name="connsiteY4" fmla="*/ 106984 h 824222"/>
                    <a:gd name="connsiteX5" fmla="*/ 623202 w 674254"/>
                    <a:gd name="connsiteY5" fmla="*/ 198424 h 824222"/>
                    <a:gd name="connsiteX6" fmla="*/ 650634 w 674254"/>
                    <a:gd name="connsiteY6" fmla="*/ 390448 h 824222"/>
                    <a:gd name="connsiteX7" fmla="*/ 668922 w 674254"/>
                    <a:gd name="connsiteY7" fmla="*/ 555040 h 824222"/>
                    <a:gd name="connsiteX8" fmla="*/ 550050 w 674254"/>
                    <a:gd name="connsiteY8" fmla="*/ 737920 h 824222"/>
                    <a:gd name="connsiteX9" fmla="*/ 385458 w 674254"/>
                    <a:gd name="connsiteY9" fmla="*/ 820216 h 824222"/>
                    <a:gd name="connsiteX10" fmla="*/ 257442 w 674254"/>
                    <a:gd name="connsiteY10" fmla="*/ 801928 h 824222"/>
                    <a:gd name="connsiteX11" fmla="*/ 202578 w 674254"/>
                    <a:gd name="connsiteY11" fmla="*/ 719632 h 824222"/>
                    <a:gd name="connsiteX12" fmla="*/ 193434 w 674254"/>
                    <a:gd name="connsiteY12" fmla="*/ 564184 h 824222"/>
                    <a:gd name="connsiteX13" fmla="*/ 193434 w 674254"/>
                    <a:gd name="connsiteY13" fmla="*/ 427024 h 824222"/>
                    <a:gd name="connsiteX14" fmla="*/ 120282 w 674254"/>
                    <a:gd name="connsiteY14" fmla="*/ 335584 h 824222"/>
                    <a:gd name="connsiteX15" fmla="*/ 1410 w 674254"/>
                    <a:gd name="connsiteY15" fmla="*/ 207568 h 824222"/>
                    <a:gd name="connsiteX16" fmla="*/ 47130 w 674254"/>
                    <a:gd name="connsiteY16" fmla="*/ 70408 h 824222"/>
                    <a:gd name="connsiteX0" fmla="*/ 48580 w 675704"/>
                    <a:gd name="connsiteY0" fmla="*/ 70408 h 824222"/>
                    <a:gd name="connsiteX1" fmla="*/ 176596 w 675704"/>
                    <a:gd name="connsiteY1" fmla="*/ 6400 h 824222"/>
                    <a:gd name="connsiteX2" fmla="*/ 313756 w 675704"/>
                    <a:gd name="connsiteY2" fmla="*/ 6400 h 824222"/>
                    <a:gd name="connsiteX3" fmla="*/ 423484 w 675704"/>
                    <a:gd name="connsiteY3" fmla="*/ 42976 h 824222"/>
                    <a:gd name="connsiteX4" fmla="*/ 542356 w 675704"/>
                    <a:gd name="connsiteY4" fmla="*/ 106984 h 824222"/>
                    <a:gd name="connsiteX5" fmla="*/ 624652 w 675704"/>
                    <a:gd name="connsiteY5" fmla="*/ 198424 h 824222"/>
                    <a:gd name="connsiteX6" fmla="*/ 652084 w 675704"/>
                    <a:gd name="connsiteY6" fmla="*/ 390448 h 824222"/>
                    <a:gd name="connsiteX7" fmla="*/ 670372 w 675704"/>
                    <a:gd name="connsiteY7" fmla="*/ 555040 h 824222"/>
                    <a:gd name="connsiteX8" fmla="*/ 551500 w 675704"/>
                    <a:gd name="connsiteY8" fmla="*/ 737920 h 824222"/>
                    <a:gd name="connsiteX9" fmla="*/ 386908 w 675704"/>
                    <a:gd name="connsiteY9" fmla="*/ 820216 h 824222"/>
                    <a:gd name="connsiteX10" fmla="*/ 258892 w 675704"/>
                    <a:gd name="connsiteY10" fmla="*/ 801928 h 824222"/>
                    <a:gd name="connsiteX11" fmla="*/ 204028 w 675704"/>
                    <a:gd name="connsiteY11" fmla="*/ 719632 h 824222"/>
                    <a:gd name="connsiteX12" fmla="*/ 194884 w 675704"/>
                    <a:gd name="connsiteY12" fmla="*/ 564184 h 824222"/>
                    <a:gd name="connsiteX13" fmla="*/ 194884 w 675704"/>
                    <a:gd name="connsiteY13" fmla="*/ 427024 h 824222"/>
                    <a:gd name="connsiteX14" fmla="*/ 121732 w 675704"/>
                    <a:gd name="connsiteY14" fmla="*/ 335584 h 824222"/>
                    <a:gd name="connsiteX15" fmla="*/ 2860 w 675704"/>
                    <a:gd name="connsiteY15" fmla="*/ 207568 h 824222"/>
                    <a:gd name="connsiteX16" fmla="*/ 48580 w 675704"/>
                    <a:gd name="connsiteY16" fmla="*/ 70408 h 824222"/>
                    <a:gd name="connsiteX0" fmla="*/ 48580 w 692399"/>
                    <a:gd name="connsiteY0" fmla="*/ 70408 h 824222"/>
                    <a:gd name="connsiteX1" fmla="*/ 176596 w 692399"/>
                    <a:gd name="connsiteY1" fmla="*/ 6400 h 824222"/>
                    <a:gd name="connsiteX2" fmla="*/ 313756 w 692399"/>
                    <a:gd name="connsiteY2" fmla="*/ 6400 h 824222"/>
                    <a:gd name="connsiteX3" fmla="*/ 423484 w 692399"/>
                    <a:gd name="connsiteY3" fmla="*/ 42976 h 824222"/>
                    <a:gd name="connsiteX4" fmla="*/ 542356 w 692399"/>
                    <a:gd name="connsiteY4" fmla="*/ 106984 h 824222"/>
                    <a:gd name="connsiteX5" fmla="*/ 624652 w 692399"/>
                    <a:gd name="connsiteY5" fmla="*/ 198424 h 824222"/>
                    <a:gd name="connsiteX6" fmla="*/ 688660 w 692399"/>
                    <a:gd name="connsiteY6" fmla="*/ 372160 h 824222"/>
                    <a:gd name="connsiteX7" fmla="*/ 670372 w 692399"/>
                    <a:gd name="connsiteY7" fmla="*/ 555040 h 824222"/>
                    <a:gd name="connsiteX8" fmla="*/ 551500 w 692399"/>
                    <a:gd name="connsiteY8" fmla="*/ 737920 h 824222"/>
                    <a:gd name="connsiteX9" fmla="*/ 386908 w 692399"/>
                    <a:gd name="connsiteY9" fmla="*/ 820216 h 824222"/>
                    <a:gd name="connsiteX10" fmla="*/ 258892 w 692399"/>
                    <a:gd name="connsiteY10" fmla="*/ 801928 h 824222"/>
                    <a:gd name="connsiteX11" fmla="*/ 204028 w 692399"/>
                    <a:gd name="connsiteY11" fmla="*/ 719632 h 824222"/>
                    <a:gd name="connsiteX12" fmla="*/ 194884 w 692399"/>
                    <a:gd name="connsiteY12" fmla="*/ 564184 h 824222"/>
                    <a:gd name="connsiteX13" fmla="*/ 194884 w 692399"/>
                    <a:gd name="connsiteY13" fmla="*/ 427024 h 824222"/>
                    <a:gd name="connsiteX14" fmla="*/ 121732 w 692399"/>
                    <a:gd name="connsiteY14" fmla="*/ 335584 h 824222"/>
                    <a:gd name="connsiteX15" fmla="*/ 2860 w 692399"/>
                    <a:gd name="connsiteY15" fmla="*/ 207568 h 824222"/>
                    <a:gd name="connsiteX16" fmla="*/ 48580 w 692399"/>
                    <a:gd name="connsiteY16" fmla="*/ 70408 h 8242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692399" h="824222">
                      <a:moveTo>
                        <a:pt x="48580" y="70408"/>
                      </a:moveTo>
                      <a:cubicBezTo>
                        <a:pt x="77536" y="36880"/>
                        <a:pt x="132400" y="17068"/>
                        <a:pt x="176596" y="6400"/>
                      </a:cubicBezTo>
                      <a:cubicBezTo>
                        <a:pt x="220792" y="-4268"/>
                        <a:pt x="272608" y="304"/>
                        <a:pt x="313756" y="6400"/>
                      </a:cubicBezTo>
                      <a:cubicBezTo>
                        <a:pt x="354904" y="12496"/>
                        <a:pt x="385384" y="26212"/>
                        <a:pt x="423484" y="42976"/>
                      </a:cubicBezTo>
                      <a:cubicBezTo>
                        <a:pt x="461584" y="59740"/>
                        <a:pt x="508828" y="81076"/>
                        <a:pt x="542356" y="106984"/>
                      </a:cubicBezTo>
                      <a:cubicBezTo>
                        <a:pt x="575884" y="132892"/>
                        <a:pt x="600268" y="154228"/>
                        <a:pt x="624652" y="198424"/>
                      </a:cubicBezTo>
                      <a:cubicBezTo>
                        <a:pt x="649036" y="242620"/>
                        <a:pt x="681040" y="312724"/>
                        <a:pt x="688660" y="372160"/>
                      </a:cubicBezTo>
                      <a:cubicBezTo>
                        <a:pt x="696280" y="431596"/>
                        <a:pt x="693232" y="494080"/>
                        <a:pt x="670372" y="555040"/>
                      </a:cubicBezTo>
                      <a:cubicBezTo>
                        <a:pt x="647512" y="616000"/>
                        <a:pt x="598744" y="693724"/>
                        <a:pt x="551500" y="737920"/>
                      </a:cubicBezTo>
                      <a:cubicBezTo>
                        <a:pt x="504256" y="782116"/>
                        <a:pt x="435676" y="809548"/>
                        <a:pt x="386908" y="820216"/>
                      </a:cubicBezTo>
                      <a:cubicBezTo>
                        <a:pt x="338140" y="830884"/>
                        <a:pt x="289372" y="818692"/>
                        <a:pt x="258892" y="801928"/>
                      </a:cubicBezTo>
                      <a:cubicBezTo>
                        <a:pt x="228412" y="785164"/>
                        <a:pt x="214696" y="759256"/>
                        <a:pt x="204028" y="719632"/>
                      </a:cubicBezTo>
                      <a:cubicBezTo>
                        <a:pt x="193360" y="680008"/>
                        <a:pt x="196408" y="612952"/>
                        <a:pt x="194884" y="564184"/>
                      </a:cubicBezTo>
                      <a:cubicBezTo>
                        <a:pt x="193360" y="515416"/>
                        <a:pt x="207076" y="465124"/>
                        <a:pt x="194884" y="427024"/>
                      </a:cubicBezTo>
                      <a:cubicBezTo>
                        <a:pt x="182692" y="388924"/>
                        <a:pt x="149164" y="361492"/>
                        <a:pt x="121732" y="335584"/>
                      </a:cubicBezTo>
                      <a:cubicBezTo>
                        <a:pt x="94300" y="309676"/>
                        <a:pt x="15052" y="251764"/>
                        <a:pt x="2860" y="207568"/>
                      </a:cubicBezTo>
                      <a:cubicBezTo>
                        <a:pt x="-9332" y="163372"/>
                        <a:pt x="19624" y="103936"/>
                        <a:pt x="48580" y="70408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1013"/>
                </a:p>
              </p:txBody>
            </p:sp>
          </p:grpSp>
          <p:sp>
            <p:nvSpPr>
              <p:cNvPr id="32" name="Rectangle 31"/>
              <p:cNvSpPr/>
              <p:nvPr/>
            </p:nvSpPr>
            <p:spPr>
              <a:xfrm>
                <a:off x="3061861" y="4341979"/>
                <a:ext cx="1220206" cy="3231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500" dirty="0" smtClean="0"/>
                  <a:t>Saliency </a:t>
                </a:r>
                <a:r>
                  <a:rPr lang="en-US" sz="1500" dirty="0"/>
                  <a:t>Map</a:t>
                </a:r>
              </a:p>
            </p:txBody>
          </p:sp>
        </p:grpSp>
        <p:cxnSp>
          <p:nvCxnSpPr>
            <p:cNvPr id="33" name="Straight Arrow Connector 32"/>
            <p:cNvCxnSpPr>
              <a:stCxn id="10" idx="3"/>
              <a:endCxn id="3" idx="1"/>
            </p:cNvCxnSpPr>
            <p:nvPr/>
          </p:nvCxnSpPr>
          <p:spPr>
            <a:xfrm>
              <a:off x="1764082" y="3697427"/>
              <a:ext cx="1479257" cy="0"/>
            </a:xfrm>
            <a:prstGeom prst="straightConnector1">
              <a:avLst/>
            </a:prstGeom>
            <a:ln w="63500">
              <a:solidFill>
                <a:srgbClr val="00CC99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" name="Group 5"/>
          <p:cNvGrpSpPr/>
          <p:nvPr/>
        </p:nvGrpSpPr>
        <p:grpSpPr>
          <a:xfrm>
            <a:off x="914400" y="1543050"/>
            <a:ext cx="2757564" cy="1582877"/>
            <a:chOff x="914400" y="1543050"/>
            <a:chExt cx="2757564" cy="1582877"/>
          </a:xfrm>
        </p:grpSpPr>
        <p:grpSp>
          <p:nvGrpSpPr>
            <p:cNvPr id="132" name="Group 131"/>
            <p:cNvGrpSpPr/>
            <p:nvPr/>
          </p:nvGrpSpPr>
          <p:grpSpPr>
            <a:xfrm>
              <a:off x="914400" y="1543050"/>
              <a:ext cx="888197" cy="1467800"/>
              <a:chOff x="914400" y="1543050"/>
              <a:chExt cx="888197" cy="1467800"/>
            </a:xfrm>
          </p:grpSpPr>
          <p:sp>
            <p:nvSpPr>
              <p:cNvPr id="37" name="Rectangle 36"/>
              <p:cNvSpPr/>
              <p:nvPr/>
            </p:nvSpPr>
            <p:spPr>
              <a:xfrm>
                <a:off x="921650" y="2687685"/>
                <a:ext cx="880947" cy="3231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500" dirty="0"/>
                  <a:t>Viewer B</a:t>
                </a:r>
              </a:p>
            </p:txBody>
          </p:sp>
          <p:grpSp>
            <p:nvGrpSpPr>
              <p:cNvPr id="84" name="Group 83"/>
              <p:cNvGrpSpPr/>
              <p:nvPr/>
            </p:nvGrpSpPr>
            <p:grpSpPr>
              <a:xfrm>
                <a:off x="914400" y="1543050"/>
                <a:ext cx="857250" cy="1143000"/>
                <a:chOff x="6658975" y="1892190"/>
                <a:chExt cx="1143000" cy="1524000"/>
              </a:xfrm>
            </p:grpSpPr>
            <p:sp>
              <p:nvSpPr>
                <p:cNvPr id="36" name="Rectangle 35"/>
                <p:cNvSpPr/>
                <p:nvPr/>
              </p:nvSpPr>
              <p:spPr>
                <a:xfrm>
                  <a:off x="6658975" y="1892190"/>
                  <a:ext cx="1143000" cy="152400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1013"/>
                </a:p>
              </p:txBody>
            </p:sp>
            <p:grpSp>
              <p:nvGrpSpPr>
                <p:cNvPr id="53" name="Group 52"/>
                <p:cNvGrpSpPr/>
                <p:nvPr/>
              </p:nvGrpSpPr>
              <p:grpSpPr>
                <a:xfrm>
                  <a:off x="6789053" y="2083070"/>
                  <a:ext cx="812006" cy="1193530"/>
                  <a:chOff x="1053989" y="2115621"/>
                  <a:chExt cx="812006" cy="1193530"/>
                </a:xfrm>
                <a:solidFill>
                  <a:srgbClr val="FFC000"/>
                </a:solidFill>
              </p:grpSpPr>
              <p:sp>
                <p:nvSpPr>
                  <p:cNvPr id="54" name="Oval 53"/>
                  <p:cNvSpPr/>
                  <p:nvPr/>
                </p:nvSpPr>
                <p:spPr>
                  <a:xfrm>
                    <a:off x="1413619" y="2151953"/>
                    <a:ext cx="76200" cy="76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en-US" sz="1013"/>
                  </a:p>
                </p:txBody>
              </p:sp>
              <p:sp>
                <p:nvSpPr>
                  <p:cNvPr id="55" name="Oval 54"/>
                  <p:cNvSpPr/>
                  <p:nvPr/>
                </p:nvSpPr>
                <p:spPr>
                  <a:xfrm>
                    <a:off x="1713595" y="2115621"/>
                    <a:ext cx="76200" cy="76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en-US" sz="1013"/>
                  </a:p>
                </p:txBody>
              </p:sp>
              <p:sp>
                <p:nvSpPr>
                  <p:cNvPr id="56" name="Oval 55"/>
                  <p:cNvSpPr/>
                  <p:nvPr/>
                </p:nvSpPr>
                <p:spPr>
                  <a:xfrm>
                    <a:off x="1560450" y="2327481"/>
                    <a:ext cx="76200" cy="76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en-US" sz="1013"/>
                  </a:p>
                </p:txBody>
              </p:sp>
              <p:sp>
                <p:nvSpPr>
                  <p:cNvPr id="57" name="Oval 56"/>
                  <p:cNvSpPr/>
                  <p:nvPr/>
                </p:nvSpPr>
                <p:spPr>
                  <a:xfrm>
                    <a:off x="1713595" y="2533649"/>
                    <a:ext cx="76200" cy="76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en-US" sz="1013"/>
                  </a:p>
                </p:txBody>
              </p:sp>
              <p:sp>
                <p:nvSpPr>
                  <p:cNvPr id="58" name="Oval 57"/>
                  <p:cNvSpPr/>
                  <p:nvPr/>
                </p:nvSpPr>
                <p:spPr>
                  <a:xfrm>
                    <a:off x="1466214" y="2531565"/>
                    <a:ext cx="76200" cy="76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en-US" sz="1013"/>
                  </a:p>
                </p:txBody>
              </p:sp>
              <p:sp>
                <p:nvSpPr>
                  <p:cNvPr id="59" name="Oval 58"/>
                  <p:cNvSpPr/>
                  <p:nvPr/>
                </p:nvSpPr>
                <p:spPr>
                  <a:xfrm>
                    <a:off x="1642746" y="2698695"/>
                    <a:ext cx="76200" cy="76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en-US" sz="1013"/>
                  </a:p>
                </p:txBody>
              </p:sp>
              <p:sp>
                <p:nvSpPr>
                  <p:cNvPr id="60" name="Oval 59"/>
                  <p:cNvSpPr/>
                  <p:nvPr/>
                </p:nvSpPr>
                <p:spPr>
                  <a:xfrm>
                    <a:off x="1113775" y="2799158"/>
                    <a:ext cx="76200" cy="76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en-US" sz="1013"/>
                  </a:p>
                </p:txBody>
              </p:sp>
              <p:sp>
                <p:nvSpPr>
                  <p:cNvPr id="61" name="Oval 60"/>
                  <p:cNvSpPr/>
                  <p:nvPr/>
                </p:nvSpPr>
                <p:spPr>
                  <a:xfrm>
                    <a:off x="1053989" y="2398132"/>
                    <a:ext cx="76200" cy="76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en-US" sz="1013"/>
                  </a:p>
                </p:txBody>
              </p:sp>
              <p:sp>
                <p:nvSpPr>
                  <p:cNvPr id="62" name="Oval 61"/>
                  <p:cNvSpPr/>
                  <p:nvPr/>
                </p:nvSpPr>
                <p:spPr>
                  <a:xfrm>
                    <a:off x="1457311" y="3232951"/>
                    <a:ext cx="76200" cy="76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en-US" sz="1013"/>
                  </a:p>
                </p:txBody>
              </p:sp>
              <p:sp>
                <p:nvSpPr>
                  <p:cNvPr id="63" name="Oval 62"/>
                  <p:cNvSpPr/>
                  <p:nvPr/>
                </p:nvSpPr>
                <p:spPr>
                  <a:xfrm>
                    <a:off x="1456039" y="2769346"/>
                    <a:ext cx="76200" cy="76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en-US" sz="1013"/>
                  </a:p>
                </p:txBody>
              </p:sp>
              <p:sp>
                <p:nvSpPr>
                  <p:cNvPr id="64" name="Oval 63"/>
                  <p:cNvSpPr/>
                  <p:nvPr/>
                </p:nvSpPr>
                <p:spPr>
                  <a:xfrm>
                    <a:off x="1789795" y="3000873"/>
                    <a:ext cx="76200" cy="76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en-US" sz="1013"/>
                  </a:p>
                </p:txBody>
              </p:sp>
            </p:grpSp>
          </p:grpSp>
        </p:grpSp>
        <p:cxnSp>
          <p:nvCxnSpPr>
            <p:cNvPr id="103" name="Elbow Connector 102"/>
            <p:cNvCxnSpPr>
              <a:stCxn id="36" idx="3"/>
              <a:endCxn id="3" idx="0"/>
            </p:cNvCxnSpPr>
            <p:nvPr/>
          </p:nvCxnSpPr>
          <p:spPr>
            <a:xfrm>
              <a:off x="1771650" y="2114550"/>
              <a:ext cx="1900314" cy="1011377"/>
            </a:xfrm>
            <a:prstGeom prst="bentConnector2">
              <a:avLst/>
            </a:prstGeom>
            <a:ln w="63500">
              <a:solidFill>
                <a:srgbClr val="00CC99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" name="Group 7"/>
          <p:cNvGrpSpPr/>
          <p:nvPr/>
        </p:nvGrpSpPr>
        <p:grpSpPr>
          <a:xfrm>
            <a:off x="6286500" y="3125927"/>
            <a:ext cx="2000250" cy="1522041"/>
            <a:chOff x="6286500" y="3125927"/>
            <a:chExt cx="2000250" cy="1522041"/>
          </a:xfrm>
        </p:grpSpPr>
        <p:grpSp>
          <p:nvGrpSpPr>
            <p:cNvPr id="135" name="Group 134"/>
            <p:cNvGrpSpPr/>
            <p:nvPr/>
          </p:nvGrpSpPr>
          <p:grpSpPr>
            <a:xfrm>
              <a:off x="7429500" y="3125927"/>
              <a:ext cx="857250" cy="1522041"/>
              <a:chOff x="7429500" y="3125927"/>
              <a:chExt cx="857250" cy="1522041"/>
            </a:xfrm>
          </p:grpSpPr>
          <p:grpSp>
            <p:nvGrpSpPr>
              <p:cNvPr id="109" name="Group 108"/>
              <p:cNvGrpSpPr/>
              <p:nvPr/>
            </p:nvGrpSpPr>
            <p:grpSpPr>
              <a:xfrm>
                <a:off x="7429500" y="3125927"/>
                <a:ext cx="857250" cy="1143000"/>
                <a:chOff x="6485858" y="4034337"/>
                <a:chExt cx="1143000" cy="1524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6485858" y="4034337"/>
                  <a:ext cx="1143000" cy="152400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1013"/>
                </a:p>
              </p:txBody>
            </p:sp>
            <p:sp>
              <p:nvSpPr>
                <p:cNvPr id="111" name="Freeform 110"/>
                <p:cNvSpPr/>
                <p:nvPr/>
              </p:nvSpPr>
              <p:spPr>
                <a:xfrm>
                  <a:off x="6758161" y="4352545"/>
                  <a:ext cx="692399" cy="824222"/>
                </a:xfrm>
                <a:custGeom>
                  <a:avLst/>
                  <a:gdLst>
                    <a:gd name="connsiteX0" fmla="*/ 22352 w 654897"/>
                    <a:gd name="connsiteY0" fmla="*/ 73490 h 827304"/>
                    <a:gd name="connsiteX1" fmla="*/ 150368 w 654897"/>
                    <a:gd name="connsiteY1" fmla="*/ 9482 h 827304"/>
                    <a:gd name="connsiteX2" fmla="*/ 287528 w 654897"/>
                    <a:gd name="connsiteY2" fmla="*/ 338 h 827304"/>
                    <a:gd name="connsiteX3" fmla="*/ 433832 w 654897"/>
                    <a:gd name="connsiteY3" fmla="*/ 9482 h 827304"/>
                    <a:gd name="connsiteX4" fmla="*/ 543560 w 654897"/>
                    <a:gd name="connsiteY4" fmla="*/ 64346 h 827304"/>
                    <a:gd name="connsiteX5" fmla="*/ 598424 w 654897"/>
                    <a:gd name="connsiteY5" fmla="*/ 201506 h 827304"/>
                    <a:gd name="connsiteX6" fmla="*/ 644144 w 654897"/>
                    <a:gd name="connsiteY6" fmla="*/ 402674 h 827304"/>
                    <a:gd name="connsiteX7" fmla="*/ 644144 w 654897"/>
                    <a:gd name="connsiteY7" fmla="*/ 558122 h 827304"/>
                    <a:gd name="connsiteX8" fmla="*/ 525272 w 654897"/>
                    <a:gd name="connsiteY8" fmla="*/ 741002 h 827304"/>
                    <a:gd name="connsiteX9" fmla="*/ 360680 w 654897"/>
                    <a:gd name="connsiteY9" fmla="*/ 823298 h 827304"/>
                    <a:gd name="connsiteX10" fmla="*/ 232664 w 654897"/>
                    <a:gd name="connsiteY10" fmla="*/ 805010 h 827304"/>
                    <a:gd name="connsiteX11" fmla="*/ 177800 w 654897"/>
                    <a:gd name="connsiteY11" fmla="*/ 722714 h 827304"/>
                    <a:gd name="connsiteX12" fmla="*/ 168656 w 654897"/>
                    <a:gd name="connsiteY12" fmla="*/ 567266 h 827304"/>
                    <a:gd name="connsiteX13" fmla="*/ 168656 w 654897"/>
                    <a:gd name="connsiteY13" fmla="*/ 430106 h 827304"/>
                    <a:gd name="connsiteX14" fmla="*/ 95504 w 654897"/>
                    <a:gd name="connsiteY14" fmla="*/ 338666 h 827304"/>
                    <a:gd name="connsiteX15" fmla="*/ 4064 w 654897"/>
                    <a:gd name="connsiteY15" fmla="*/ 274658 h 827304"/>
                    <a:gd name="connsiteX16" fmla="*/ 22352 w 654897"/>
                    <a:gd name="connsiteY16" fmla="*/ 73490 h 827304"/>
                    <a:gd name="connsiteX0" fmla="*/ 47130 w 679675"/>
                    <a:gd name="connsiteY0" fmla="*/ 73490 h 827304"/>
                    <a:gd name="connsiteX1" fmla="*/ 175146 w 679675"/>
                    <a:gd name="connsiteY1" fmla="*/ 9482 h 827304"/>
                    <a:gd name="connsiteX2" fmla="*/ 312306 w 679675"/>
                    <a:gd name="connsiteY2" fmla="*/ 338 h 827304"/>
                    <a:gd name="connsiteX3" fmla="*/ 458610 w 679675"/>
                    <a:gd name="connsiteY3" fmla="*/ 9482 h 827304"/>
                    <a:gd name="connsiteX4" fmla="*/ 568338 w 679675"/>
                    <a:gd name="connsiteY4" fmla="*/ 64346 h 827304"/>
                    <a:gd name="connsiteX5" fmla="*/ 623202 w 679675"/>
                    <a:gd name="connsiteY5" fmla="*/ 201506 h 827304"/>
                    <a:gd name="connsiteX6" fmla="*/ 668922 w 679675"/>
                    <a:gd name="connsiteY6" fmla="*/ 402674 h 827304"/>
                    <a:gd name="connsiteX7" fmla="*/ 668922 w 679675"/>
                    <a:gd name="connsiteY7" fmla="*/ 558122 h 827304"/>
                    <a:gd name="connsiteX8" fmla="*/ 550050 w 679675"/>
                    <a:gd name="connsiteY8" fmla="*/ 741002 h 827304"/>
                    <a:gd name="connsiteX9" fmla="*/ 385458 w 679675"/>
                    <a:gd name="connsiteY9" fmla="*/ 823298 h 827304"/>
                    <a:gd name="connsiteX10" fmla="*/ 257442 w 679675"/>
                    <a:gd name="connsiteY10" fmla="*/ 805010 h 827304"/>
                    <a:gd name="connsiteX11" fmla="*/ 202578 w 679675"/>
                    <a:gd name="connsiteY11" fmla="*/ 722714 h 827304"/>
                    <a:gd name="connsiteX12" fmla="*/ 193434 w 679675"/>
                    <a:gd name="connsiteY12" fmla="*/ 567266 h 827304"/>
                    <a:gd name="connsiteX13" fmla="*/ 193434 w 679675"/>
                    <a:gd name="connsiteY13" fmla="*/ 430106 h 827304"/>
                    <a:gd name="connsiteX14" fmla="*/ 120282 w 679675"/>
                    <a:gd name="connsiteY14" fmla="*/ 338666 h 827304"/>
                    <a:gd name="connsiteX15" fmla="*/ 1410 w 679675"/>
                    <a:gd name="connsiteY15" fmla="*/ 210650 h 827304"/>
                    <a:gd name="connsiteX16" fmla="*/ 47130 w 679675"/>
                    <a:gd name="connsiteY16" fmla="*/ 73490 h 827304"/>
                    <a:gd name="connsiteX0" fmla="*/ 47130 w 679675"/>
                    <a:gd name="connsiteY0" fmla="*/ 73883 h 827697"/>
                    <a:gd name="connsiteX1" fmla="*/ 175146 w 679675"/>
                    <a:gd name="connsiteY1" fmla="*/ 9875 h 827697"/>
                    <a:gd name="connsiteX2" fmla="*/ 312306 w 679675"/>
                    <a:gd name="connsiteY2" fmla="*/ 731 h 827697"/>
                    <a:gd name="connsiteX3" fmla="*/ 458610 w 679675"/>
                    <a:gd name="connsiteY3" fmla="*/ 9875 h 827697"/>
                    <a:gd name="connsiteX4" fmla="*/ 559194 w 679675"/>
                    <a:gd name="connsiteY4" fmla="*/ 83027 h 827697"/>
                    <a:gd name="connsiteX5" fmla="*/ 623202 w 679675"/>
                    <a:gd name="connsiteY5" fmla="*/ 201899 h 827697"/>
                    <a:gd name="connsiteX6" fmla="*/ 668922 w 679675"/>
                    <a:gd name="connsiteY6" fmla="*/ 403067 h 827697"/>
                    <a:gd name="connsiteX7" fmla="*/ 668922 w 679675"/>
                    <a:gd name="connsiteY7" fmla="*/ 558515 h 827697"/>
                    <a:gd name="connsiteX8" fmla="*/ 550050 w 679675"/>
                    <a:gd name="connsiteY8" fmla="*/ 741395 h 827697"/>
                    <a:gd name="connsiteX9" fmla="*/ 385458 w 679675"/>
                    <a:gd name="connsiteY9" fmla="*/ 823691 h 827697"/>
                    <a:gd name="connsiteX10" fmla="*/ 257442 w 679675"/>
                    <a:gd name="connsiteY10" fmla="*/ 805403 h 827697"/>
                    <a:gd name="connsiteX11" fmla="*/ 202578 w 679675"/>
                    <a:gd name="connsiteY11" fmla="*/ 723107 h 827697"/>
                    <a:gd name="connsiteX12" fmla="*/ 193434 w 679675"/>
                    <a:gd name="connsiteY12" fmla="*/ 567659 h 827697"/>
                    <a:gd name="connsiteX13" fmla="*/ 193434 w 679675"/>
                    <a:gd name="connsiteY13" fmla="*/ 430499 h 827697"/>
                    <a:gd name="connsiteX14" fmla="*/ 120282 w 679675"/>
                    <a:gd name="connsiteY14" fmla="*/ 339059 h 827697"/>
                    <a:gd name="connsiteX15" fmla="*/ 1410 w 679675"/>
                    <a:gd name="connsiteY15" fmla="*/ 211043 h 827697"/>
                    <a:gd name="connsiteX16" fmla="*/ 47130 w 679675"/>
                    <a:gd name="connsiteY16" fmla="*/ 73883 h 827697"/>
                    <a:gd name="connsiteX0" fmla="*/ 47130 w 679675"/>
                    <a:gd name="connsiteY0" fmla="*/ 74168 h 827982"/>
                    <a:gd name="connsiteX1" fmla="*/ 175146 w 679675"/>
                    <a:gd name="connsiteY1" fmla="*/ 10160 h 827982"/>
                    <a:gd name="connsiteX2" fmla="*/ 312306 w 679675"/>
                    <a:gd name="connsiteY2" fmla="*/ 1016 h 827982"/>
                    <a:gd name="connsiteX3" fmla="*/ 440322 w 679675"/>
                    <a:gd name="connsiteY3" fmla="*/ 19304 h 827982"/>
                    <a:gd name="connsiteX4" fmla="*/ 559194 w 679675"/>
                    <a:gd name="connsiteY4" fmla="*/ 83312 h 827982"/>
                    <a:gd name="connsiteX5" fmla="*/ 623202 w 679675"/>
                    <a:gd name="connsiteY5" fmla="*/ 202184 h 827982"/>
                    <a:gd name="connsiteX6" fmla="*/ 668922 w 679675"/>
                    <a:gd name="connsiteY6" fmla="*/ 403352 h 827982"/>
                    <a:gd name="connsiteX7" fmla="*/ 668922 w 679675"/>
                    <a:gd name="connsiteY7" fmla="*/ 558800 h 827982"/>
                    <a:gd name="connsiteX8" fmla="*/ 550050 w 679675"/>
                    <a:gd name="connsiteY8" fmla="*/ 741680 h 827982"/>
                    <a:gd name="connsiteX9" fmla="*/ 385458 w 679675"/>
                    <a:gd name="connsiteY9" fmla="*/ 823976 h 827982"/>
                    <a:gd name="connsiteX10" fmla="*/ 257442 w 679675"/>
                    <a:gd name="connsiteY10" fmla="*/ 805688 h 827982"/>
                    <a:gd name="connsiteX11" fmla="*/ 202578 w 679675"/>
                    <a:gd name="connsiteY11" fmla="*/ 723392 h 827982"/>
                    <a:gd name="connsiteX12" fmla="*/ 193434 w 679675"/>
                    <a:gd name="connsiteY12" fmla="*/ 567944 h 827982"/>
                    <a:gd name="connsiteX13" fmla="*/ 193434 w 679675"/>
                    <a:gd name="connsiteY13" fmla="*/ 430784 h 827982"/>
                    <a:gd name="connsiteX14" fmla="*/ 120282 w 679675"/>
                    <a:gd name="connsiteY14" fmla="*/ 339344 h 827982"/>
                    <a:gd name="connsiteX15" fmla="*/ 1410 w 679675"/>
                    <a:gd name="connsiteY15" fmla="*/ 211328 h 827982"/>
                    <a:gd name="connsiteX16" fmla="*/ 47130 w 679675"/>
                    <a:gd name="connsiteY16" fmla="*/ 74168 h 827982"/>
                    <a:gd name="connsiteX0" fmla="*/ 47130 w 679675"/>
                    <a:gd name="connsiteY0" fmla="*/ 74168 h 827982"/>
                    <a:gd name="connsiteX1" fmla="*/ 175146 w 679675"/>
                    <a:gd name="connsiteY1" fmla="*/ 10160 h 827982"/>
                    <a:gd name="connsiteX2" fmla="*/ 312306 w 679675"/>
                    <a:gd name="connsiteY2" fmla="*/ 1016 h 827982"/>
                    <a:gd name="connsiteX3" fmla="*/ 440322 w 679675"/>
                    <a:gd name="connsiteY3" fmla="*/ 19304 h 827982"/>
                    <a:gd name="connsiteX4" fmla="*/ 568338 w 679675"/>
                    <a:gd name="connsiteY4" fmla="*/ 92456 h 827982"/>
                    <a:gd name="connsiteX5" fmla="*/ 623202 w 679675"/>
                    <a:gd name="connsiteY5" fmla="*/ 202184 h 827982"/>
                    <a:gd name="connsiteX6" fmla="*/ 668922 w 679675"/>
                    <a:gd name="connsiteY6" fmla="*/ 403352 h 827982"/>
                    <a:gd name="connsiteX7" fmla="*/ 668922 w 679675"/>
                    <a:gd name="connsiteY7" fmla="*/ 558800 h 827982"/>
                    <a:gd name="connsiteX8" fmla="*/ 550050 w 679675"/>
                    <a:gd name="connsiteY8" fmla="*/ 741680 h 827982"/>
                    <a:gd name="connsiteX9" fmla="*/ 385458 w 679675"/>
                    <a:gd name="connsiteY9" fmla="*/ 823976 h 827982"/>
                    <a:gd name="connsiteX10" fmla="*/ 257442 w 679675"/>
                    <a:gd name="connsiteY10" fmla="*/ 805688 h 827982"/>
                    <a:gd name="connsiteX11" fmla="*/ 202578 w 679675"/>
                    <a:gd name="connsiteY11" fmla="*/ 723392 h 827982"/>
                    <a:gd name="connsiteX12" fmla="*/ 193434 w 679675"/>
                    <a:gd name="connsiteY12" fmla="*/ 567944 h 827982"/>
                    <a:gd name="connsiteX13" fmla="*/ 193434 w 679675"/>
                    <a:gd name="connsiteY13" fmla="*/ 430784 h 827982"/>
                    <a:gd name="connsiteX14" fmla="*/ 120282 w 679675"/>
                    <a:gd name="connsiteY14" fmla="*/ 339344 h 827982"/>
                    <a:gd name="connsiteX15" fmla="*/ 1410 w 679675"/>
                    <a:gd name="connsiteY15" fmla="*/ 211328 h 827982"/>
                    <a:gd name="connsiteX16" fmla="*/ 47130 w 679675"/>
                    <a:gd name="connsiteY16" fmla="*/ 74168 h 827982"/>
                    <a:gd name="connsiteX0" fmla="*/ 47130 w 674254"/>
                    <a:gd name="connsiteY0" fmla="*/ 74168 h 827982"/>
                    <a:gd name="connsiteX1" fmla="*/ 175146 w 674254"/>
                    <a:gd name="connsiteY1" fmla="*/ 10160 h 827982"/>
                    <a:gd name="connsiteX2" fmla="*/ 312306 w 674254"/>
                    <a:gd name="connsiteY2" fmla="*/ 1016 h 827982"/>
                    <a:gd name="connsiteX3" fmla="*/ 440322 w 674254"/>
                    <a:gd name="connsiteY3" fmla="*/ 19304 h 827982"/>
                    <a:gd name="connsiteX4" fmla="*/ 568338 w 674254"/>
                    <a:gd name="connsiteY4" fmla="*/ 92456 h 827982"/>
                    <a:gd name="connsiteX5" fmla="*/ 623202 w 674254"/>
                    <a:gd name="connsiteY5" fmla="*/ 202184 h 827982"/>
                    <a:gd name="connsiteX6" fmla="*/ 650634 w 674254"/>
                    <a:gd name="connsiteY6" fmla="*/ 394208 h 827982"/>
                    <a:gd name="connsiteX7" fmla="*/ 668922 w 674254"/>
                    <a:gd name="connsiteY7" fmla="*/ 558800 h 827982"/>
                    <a:gd name="connsiteX8" fmla="*/ 550050 w 674254"/>
                    <a:gd name="connsiteY8" fmla="*/ 741680 h 827982"/>
                    <a:gd name="connsiteX9" fmla="*/ 385458 w 674254"/>
                    <a:gd name="connsiteY9" fmla="*/ 823976 h 827982"/>
                    <a:gd name="connsiteX10" fmla="*/ 257442 w 674254"/>
                    <a:gd name="connsiteY10" fmla="*/ 805688 h 827982"/>
                    <a:gd name="connsiteX11" fmla="*/ 202578 w 674254"/>
                    <a:gd name="connsiteY11" fmla="*/ 723392 h 827982"/>
                    <a:gd name="connsiteX12" fmla="*/ 193434 w 674254"/>
                    <a:gd name="connsiteY12" fmla="*/ 567944 h 827982"/>
                    <a:gd name="connsiteX13" fmla="*/ 193434 w 674254"/>
                    <a:gd name="connsiteY13" fmla="*/ 430784 h 827982"/>
                    <a:gd name="connsiteX14" fmla="*/ 120282 w 674254"/>
                    <a:gd name="connsiteY14" fmla="*/ 339344 h 827982"/>
                    <a:gd name="connsiteX15" fmla="*/ 1410 w 674254"/>
                    <a:gd name="connsiteY15" fmla="*/ 211328 h 827982"/>
                    <a:gd name="connsiteX16" fmla="*/ 47130 w 674254"/>
                    <a:gd name="connsiteY16" fmla="*/ 74168 h 827982"/>
                    <a:gd name="connsiteX0" fmla="*/ 47130 w 674254"/>
                    <a:gd name="connsiteY0" fmla="*/ 74168 h 827982"/>
                    <a:gd name="connsiteX1" fmla="*/ 175146 w 674254"/>
                    <a:gd name="connsiteY1" fmla="*/ 10160 h 827982"/>
                    <a:gd name="connsiteX2" fmla="*/ 312306 w 674254"/>
                    <a:gd name="connsiteY2" fmla="*/ 1016 h 827982"/>
                    <a:gd name="connsiteX3" fmla="*/ 440322 w 674254"/>
                    <a:gd name="connsiteY3" fmla="*/ 19304 h 827982"/>
                    <a:gd name="connsiteX4" fmla="*/ 540906 w 674254"/>
                    <a:gd name="connsiteY4" fmla="*/ 110744 h 827982"/>
                    <a:gd name="connsiteX5" fmla="*/ 623202 w 674254"/>
                    <a:gd name="connsiteY5" fmla="*/ 202184 h 827982"/>
                    <a:gd name="connsiteX6" fmla="*/ 650634 w 674254"/>
                    <a:gd name="connsiteY6" fmla="*/ 394208 h 827982"/>
                    <a:gd name="connsiteX7" fmla="*/ 668922 w 674254"/>
                    <a:gd name="connsiteY7" fmla="*/ 558800 h 827982"/>
                    <a:gd name="connsiteX8" fmla="*/ 550050 w 674254"/>
                    <a:gd name="connsiteY8" fmla="*/ 741680 h 827982"/>
                    <a:gd name="connsiteX9" fmla="*/ 385458 w 674254"/>
                    <a:gd name="connsiteY9" fmla="*/ 823976 h 827982"/>
                    <a:gd name="connsiteX10" fmla="*/ 257442 w 674254"/>
                    <a:gd name="connsiteY10" fmla="*/ 805688 h 827982"/>
                    <a:gd name="connsiteX11" fmla="*/ 202578 w 674254"/>
                    <a:gd name="connsiteY11" fmla="*/ 723392 h 827982"/>
                    <a:gd name="connsiteX12" fmla="*/ 193434 w 674254"/>
                    <a:gd name="connsiteY12" fmla="*/ 567944 h 827982"/>
                    <a:gd name="connsiteX13" fmla="*/ 193434 w 674254"/>
                    <a:gd name="connsiteY13" fmla="*/ 430784 h 827982"/>
                    <a:gd name="connsiteX14" fmla="*/ 120282 w 674254"/>
                    <a:gd name="connsiteY14" fmla="*/ 339344 h 827982"/>
                    <a:gd name="connsiteX15" fmla="*/ 1410 w 674254"/>
                    <a:gd name="connsiteY15" fmla="*/ 211328 h 827982"/>
                    <a:gd name="connsiteX16" fmla="*/ 47130 w 674254"/>
                    <a:gd name="connsiteY16" fmla="*/ 74168 h 827982"/>
                    <a:gd name="connsiteX0" fmla="*/ 47130 w 674254"/>
                    <a:gd name="connsiteY0" fmla="*/ 76200 h 830014"/>
                    <a:gd name="connsiteX1" fmla="*/ 175146 w 674254"/>
                    <a:gd name="connsiteY1" fmla="*/ 12192 h 830014"/>
                    <a:gd name="connsiteX2" fmla="*/ 312306 w 674254"/>
                    <a:gd name="connsiteY2" fmla="*/ 3048 h 830014"/>
                    <a:gd name="connsiteX3" fmla="*/ 422034 w 674254"/>
                    <a:gd name="connsiteY3" fmla="*/ 48768 h 830014"/>
                    <a:gd name="connsiteX4" fmla="*/ 540906 w 674254"/>
                    <a:gd name="connsiteY4" fmla="*/ 112776 h 830014"/>
                    <a:gd name="connsiteX5" fmla="*/ 623202 w 674254"/>
                    <a:gd name="connsiteY5" fmla="*/ 204216 h 830014"/>
                    <a:gd name="connsiteX6" fmla="*/ 650634 w 674254"/>
                    <a:gd name="connsiteY6" fmla="*/ 396240 h 830014"/>
                    <a:gd name="connsiteX7" fmla="*/ 668922 w 674254"/>
                    <a:gd name="connsiteY7" fmla="*/ 560832 h 830014"/>
                    <a:gd name="connsiteX8" fmla="*/ 550050 w 674254"/>
                    <a:gd name="connsiteY8" fmla="*/ 743712 h 830014"/>
                    <a:gd name="connsiteX9" fmla="*/ 385458 w 674254"/>
                    <a:gd name="connsiteY9" fmla="*/ 826008 h 830014"/>
                    <a:gd name="connsiteX10" fmla="*/ 257442 w 674254"/>
                    <a:gd name="connsiteY10" fmla="*/ 807720 h 830014"/>
                    <a:gd name="connsiteX11" fmla="*/ 202578 w 674254"/>
                    <a:gd name="connsiteY11" fmla="*/ 725424 h 830014"/>
                    <a:gd name="connsiteX12" fmla="*/ 193434 w 674254"/>
                    <a:gd name="connsiteY12" fmla="*/ 569976 h 830014"/>
                    <a:gd name="connsiteX13" fmla="*/ 193434 w 674254"/>
                    <a:gd name="connsiteY13" fmla="*/ 432816 h 830014"/>
                    <a:gd name="connsiteX14" fmla="*/ 120282 w 674254"/>
                    <a:gd name="connsiteY14" fmla="*/ 341376 h 830014"/>
                    <a:gd name="connsiteX15" fmla="*/ 1410 w 674254"/>
                    <a:gd name="connsiteY15" fmla="*/ 213360 h 830014"/>
                    <a:gd name="connsiteX16" fmla="*/ 47130 w 674254"/>
                    <a:gd name="connsiteY16" fmla="*/ 76200 h 830014"/>
                    <a:gd name="connsiteX0" fmla="*/ 47130 w 674254"/>
                    <a:gd name="connsiteY0" fmla="*/ 70408 h 824222"/>
                    <a:gd name="connsiteX1" fmla="*/ 175146 w 674254"/>
                    <a:gd name="connsiteY1" fmla="*/ 6400 h 824222"/>
                    <a:gd name="connsiteX2" fmla="*/ 312306 w 674254"/>
                    <a:gd name="connsiteY2" fmla="*/ 6400 h 824222"/>
                    <a:gd name="connsiteX3" fmla="*/ 422034 w 674254"/>
                    <a:gd name="connsiteY3" fmla="*/ 42976 h 824222"/>
                    <a:gd name="connsiteX4" fmla="*/ 540906 w 674254"/>
                    <a:gd name="connsiteY4" fmla="*/ 106984 h 824222"/>
                    <a:gd name="connsiteX5" fmla="*/ 623202 w 674254"/>
                    <a:gd name="connsiteY5" fmla="*/ 198424 h 824222"/>
                    <a:gd name="connsiteX6" fmla="*/ 650634 w 674254"/>
                    <a:gd name="connsiteY6" fmla="*/ 390448 h 824222"/>
                    <a:gd name="connsiteX7" fmla="*/ 668922 w 674254"/>
                    <a:gd name="connsiteY7" fmla="*/ 555040 h 824222"/>
                    <a:gd name="connsiteX8" fmla="*/ 550050 w 674254"/>
                    <a:gd name="connsiteY8" fmla="*/ 737920 h 824222"/>
                    <a:gd name="connsiteX9" fmla="*/ 385458 w 674254"/>
                    <a:gd name="connsiteY9" fmla="*/ 820216 h 824222"/>
                    <a:gd name="connsiteX10" fmla="*/ 257442 w 674254"/>
                    <a:gd name="connsiteY10" fmla="*/ 801928 h 824222"/>
                    <a:gd name="connsiteX11" fmla="*/ 202578 w 674254"/>
                    <a:gd name="connsiteY11" fmla="*/ 719632 h 824222"/>
                    <a:gd name="connsiteX12" fmla="*/ 193434 w 674254"/>
                    <a:gd name="connsiteY12" fmla="*/ 564184 h 824222"/>
                    <a:gd name="connsiteX13" fmla="*/ 193434 w 674254"/>
                    <a:gd name="connsiteY13" fmla="*/ 427024 h 824222"/>
                    <a:gd name="connsiteX14" fmla="*/ 120282 w 674254"/>
                    <a:gd name="connsiteY14" fmla="*/ 335584 h 824222"/>
                    <a:gd name="connsiteX15" fmla="*/ 1410 w 674254"/>
                    <a:gd name="connsiteY15" fmla="*/ 207568 h 824222"/>
                    <a:gd name="connsiteX16" fmla="*/ 47130 w 674254"/>
                    <a:gd name="connsiteY16" fmla="*/ 70408 h 824222"/>
                    <a:gd name="connsiteX0" fmla="*/ 47130 w 674254"/>
                    <a:gd name="connsiteY0" fmla="*/ 70408 h 824222"/>
                    <a:gd name="connsiteX1" fmla="*/ 175146 w 674254"/>
                    <a:gd name="connsiteY1" fmla="*/ 6400 h 824222"/>
                    <a:gd name="connsiteX2" fmla="*/ 312306 w 674254"/>
                    <a:gd name="connsiteY2" fmla="*/ 6400 h 824222"/>
                    <a:gd name="connsiteX3" fmla="*/ 422034 w 674254"/>
                    <a:gd name="connsiteY3" fmla="*/ 42976 h 824222"/>
                    <a:gd name="connsiteX4" fmla="*/ 540906 w 674254"/>
                    <a:gd name="connsiteY4" fmla="*/ 106984 h 824222"/>
                    <a:gd name="connsiteX5" fmla="*/ 623202 w 674254"/>
                    <a:gd name="connsiteY5" fmla="*/ 198424 h 824222"/>
                    <a:gd name="connsiteX6" fmla="*/ 650634 w 674254"/>
                    <a:gd name="connsiteY6" fmla="*/ 390448 h 824222"/>
                    <a:gd name="connsiteX7" fmla="*/ 668922 w 674254"/>
                    <a:gd name="connsiteY7" fmla="*/ 555040 h 824222"/>
                    <a:gd name="connsiteX8" fmla="*/ 550050 w 674254"/>
                    <a:gd name="connsiteY8" fmla="*/ 737920 h 824222"/>
                    <a:gd name="connsiteX9" fmla="*/ 385458 w 674254"/>
                    <a:gd name="connsiteY9" fmla="*/ 820216 h 824222"/>
                    <a:gd name="connsiteX10" fmla="*/ 257442 w 674254"/>
                    <a:gd name="connsiteY10" fmla="*/ 801928 h 824222"/>
                    <a:gd name="connsiteX11" fmla="*/ 202578 w 674254"/>
                    <a:gd name="connsiteY11" fmla="*/ 719632 h 824222"/>
                    <a:gd name="connsiteX12" fmla="*/ 193434 w 674254"/>
                    <a:gd name="connsiteY12" fmla="*/ 564184 h 824222"/>
                    <a:gd name="connsiteX13" fmla="*/ 193434 w 674254"/>
                    <a:gd name="connsiteY13" fmla="*/ 427024 h 824222"/>
                    <a:gd name="connsiteX14" fmla="*/ 120282 w 674254"/>
                    <a:gd name="connsiteY14" fmla="*/ 335584 h 824222"/>
                    <a:gd name="connsiteX15" fmla="*/ 1410 w 674254"/>
                    <a:gd name="connsiteY15" fmla="*/ 207568 h 824222"/>
                    <a:gd name="connsiteX16" fmla="*/ 47130 w 674254"/>
                    <a:gd name="connsiteY16" fmla="*/ 70408 h 824222"/>
                    <a:gd name="connsiteX0" fmla="*/ 48580 w 675704"/>
                    <a:gd name="connsiteY0" fmla="*/ 70408 h 824222"/>
                    <a:gd name="connsiteX1" fmla="*/ 176596 w 675704"/>
                    <a:gd name="connsiteY1" fmla="*/ 6400 h 824222"/>
                    <a:gd name="connsiteX2" fmla="*/ 313756 w 675704"/>
                    <a:gd name="connsiteY2" fmla="*/ 6400 h 824222"/>
                    <a:gd name="connsiteX3" fmla="*/ 423484 w 675704"/>
                    <a:gd name="connsiteY3" fmla="*/ 42976 h 824222"/>
                    <a:gd name="connsiteX4" fmla="*/ 542356 w 675704"/>
                    <a:gd name="connsiteY4" fmla="*/ 106984 h 824222"/>
                    <a:gd name="connsiteX5" fmla="*/ 624652 w 675704"/>
                    <a:gd name="connsiteY5" fmla="*/ 198424 h 824222"/>
                    <a:gd name="connsiteX6" fmla="*/ 652084 w 675704"/>
                    <a:gd name="connsiteY6" fmla="*/ 390448 h 824222"/>
                    <a:gd name="connsiteX7" fmla="*/ 670372 w 675704"/>
                    <a:gd name="connsiteY7" fmla="*/ 555040 h 824222"/>
                    <a:gd name="connsiteX8" fmla="*/ 551500 w 675704"/>
                    <a:gd name="connsiteY8" fmla="*/ 737920 h 824222"/>
                    <a:gd name="connsiteX9" fmla="*/ 386908 w 675704"/>
                    <a:gd name="connsiteY9" fmla="*/ 820216 h 824222"/>
                    <a:gd name="connsiteX10" fmla="*/ 258892 w 675704"/>
                    <a:gd name="connsiteY10" fmla="*/ 801928 h 824222"/>
                    <a:gd name="connsiteX11" fmla="*/ 204028 w 675704"/>
                    <a:gd name="connsiteY11" fmla="*/ 719632 h 824222"/>
                    <a:gd name="connsiteX12" fmla="*/ 194884 w 675704"/>
                    <a:gd name="connsiteY12" fmla="*/ 564184 h 824222"/>
                    <a:gd name="connsiteX13" fmla="*/ 194884 w 675704"/>
                    <a:gd name="connsiteY13" fmla="*/ 427024 h 824222"/>
                    <a:gd name="connsiteX14" fmla="*/ 121732 w 675704"/>
                    <a:gd name="connsiteY14" fmla="*/ 335584 h 824222"/>
                    <a:gd name="connsiteX15" fmla="*/ 2860 w 675704"/>
                    <a:gd name="connsiteY15" fmla="*/ 207568 h 824222"/>
                    <a:gd name="connsiteX16" fmla="*/ 48580 w 675704"/>
                    <a:gd name="connsiteY16" fmla="*/ 70408 h 824222"/>
                    <a:gd name="connsiteX0" fmla="*/ 48580 w 692399"/>
                    <a:gd name="connsiteY0" fmla="*/ 70408 h 824222"/>
                    <a:gd name="connsiteX1" fmla="*/ 176596 w 692399"/>
                    <a:gd name="connsiteY1" fmla="*/ 6400 h 824222"/>
                    <a:gd name="connsiteX2" fmla="*/ 313756 w 692399"/>
                    <a:gd name="connsiteY2" fmla="*/ 6400 h 824222"/>
                    <a:gd name="connsiteX3" fmla="*/ 423484 w 692399"/>
                    <a:gd name="connsiteY3" fmla="*/ 42976 h 824222"/>
                    <a:gd name="connsiteX4" fmla="*/ 542356 w 692399"/>
                    <a:gd name="connsiteY4" fmla="*/ 106984 h 824222"/>
                    <a:gd name="connsiteX5" fmla="*/ 624652 w 692399"/>
                    <a:gd name="connsiteY5" fmla="*/ 198424 h 824222"/>
                    <a:gd name="connsiteX6" fmla="*/ 688660 w 692399"/>
                    <a:gd name="connsiteY6" fmla="*/ 372160 h 824222"/>
                    <a:gd name="connsiteX7" fmla="*/ 670372 w 692399"/>
                    <a:gd name="connsiteY7" fmla="*/ 555040 h 824222"/>
                    <a:gd name="connsiteX8" fmla="*/ 551500 w 692399"/>
                    <a:gd name="connsiteY8" fmla="*/ 737920 h 824222"/>
                    <a:gd name="connsiteX9" fmla="*/ 386908 w 692399"/>
                    <a:gd name="connsiteY9" fmla="*/ 820216 h 824222"/>
                    <a:gd name="connsiteX10" fmla="*/ 258892 w 692399"/>
                    <a:gd name="connsiteY10" fmla="*/ 801928 h 824222"/>
                    <a:gd name="connsiteX11" fmla="*/ 204028 w 692399"/>
                    <a:gd name="connsiteY11" fmla="*/ 719632 h 824222"/>
                    <a:gd name="connsiteX12" fmla="*/ 194884 w 692399"/>
                    <a:gd name="connsiteY12" fmla="*/ 564184 h 824222"/>
                    <a:gd name="connsiteX13" fmla="*/ 194884 w 692399"/>
                    <a:gd name="connsiteY13" fmla="*/ 427024 h 824222"/>
                    <a:gd name="connsiteX14" fmla="*/ 121732 w 692399"/>
                    <a:gd name="connsiteY14" fmla="*/ 335584 h 824222"/>
                    <a:gd name="connsiteX15" fmla="*/ 2860 w 692399"/>
                    <a:gd name="connsiteY15" fmla="*/ 207568 h 824222"/>
                    <a:gd name="connsiteX16" fmla="*/ 48580 w 692399"/>
                    <a:gd name="connsiteY16" fmla="*/ 70408 h 8242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692399" h="824222">
                      <a:moveTo>
                        <a:pt x="48580" y="70408"/>
                      </a:moveTo>
                      <a:cubicBezTo>
                        <a:pt x="77536" y="36880"/>
                        <a:pt x="132400" y="17068"/>
                        <a:pt x="176596" y="6400"/>
                      </a:cubicBezTo>
                      <a:cubicBezTo>
                        <a:pt x="220792" y="-4268"/>
                        <a:pt x="272608" y="304"/>
                        <a:pt x="313756" y="6400"/>
                      </a:cubicBezTo>
                      <a:cubicBezTo>
                        <a:pt x="354904" y="12496"/>
                        <a:pt x="385384" y="26212"/>
                        <a:pt x="423484" y="42976"/>
                      </a:cubicBezTo>
                      <a:cubicBezTo>
                        <a:pt x="461584" y="59740"/>
                        <a:pt x="508828" y="81076"/>
                        <a:pt x="542356" y="106984"/>
                      </a:cubicBezTo>
                      <a:cubicBezTo>
                        <a:pt x="575884" y="132892"/>
                        <a:pt x="600268" y="154228"/>
                        <a:pt x="624652" y="198424"/>
                      </a:cubicBezTo>
                      <a:cubicBezTo>
                        <a:pt x="649036" y="242620"/>
                        <a:pt x="681040" y="312724"/>
                        <a:pt x="688660" y="372160"/>
                      </a:cubicBezTo>
                      <a:cubicBezTo>
                        <a:pt x="696280" y="431596"/>
                        <a:pt x="693232" y="494080"/>
                        <a:pt x="670372" y="555040"/>
                      </a:cubicBezTo>
                      <a:cubicBezTo>
                        <a:pt x="647512" y="616000"/>
                        <a:pt x="598744" y="693724"/>
                        <a:pt x="551500" y="737920"/>
                      </a:cubicBezTo>
                      <a:cubicBezTo>
                        <a:pt x="504256" y="782116"/>
                        <a:pt x="435676" y="809548"/>
                        <a:pt x="386908" y="820216"/>
                      </a:cubicBezTo>
                      <a:cubicBezTo>
                        <a:pt x="338140" y="830884"/>
                        <a:pt x="289372" y="818692"/>
                        <a:pt x="258892" y="801928"/>
                      </a:cubicBezTo>
                      <a:cubicBezTo>
                        <a:pt x="228412" y="785164"/>
                        <a:pt x="214696" y="759256"/>
                        <a:pt x="204028" y="719632"/>
                      </a:cubicBezTo>
                      <a:cubicBezTo>
                        <a:pt x="193360" y="680008"/>
                        <a:pt x="196408" y="612952"/>
                        <a:pt x="194884" y="564184"/>
                      </a:cubicBezTo>
                      <a:cubicBezTo>
                        <a:pt x="193360" y="515416"/>
                        <a:pt x="207076" y="465124"/>
                        <a:pt x="194884" y="427024"/>
                      </a:cubicBezTo>
                      <a:cubicBezTo>
                        <a:pt x="182692" y="388924"/>
                        <a:pt x="149164" y="361492"/>
                        <a:pt x="121732" y="335584"/>
                      </a:cubicBezTo>
                      <a:cubicBezTo>
                        <a:pt x="94300" y="309676"/>
                        <a:pt x="15052" y="251764"/>
                        <a:pt x="2860" y="207568"/>
                      </a:cubicBezTo>
                      <a:cubicBezTo>
                        <a:pt x="-9332" y="163372"/>
                        <a:pt x="19624" y="103936"/>
                        <a:pt x="48580" y="70408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1013"/>
                </a:p>
              </p:txBody>
            </p:sp>
            <p:grpSp>
              <p:nvGrpSpPr>
                <p:cNvPr id="112" name="Group 111"/>
                <p:cNvGrpSpPr/>
                <p:nvPr/>
              </p:nvGrpSpPr>
              <p:grpSpPr>
                <a:xfrm>
                  <a:off x="6615936" y="4225217"/>
                  <a:ext cx="812006" cy="1193530"/>
                  <a:chOff x="1053989" y="2115621"/>
                  <a:chExt cx="812006" cy="1193530"/>
                </a:xfrm>
                <a:solidFill>
                  <a:srgbClr val="FFC000"/>
                </a:solidFill>
              </p:grpSpPr>
              <p:sp>
                <p:nvSpPr>
                  <p:cNvPr id="113" name="Oval 112"/>
                  <p:cNvSpPr/>
                  <p:nvPr/>
                </p:nvSpPr>
                <p:spPr>
                  <a:xfrm>
                    <a:off x="1413619" y="2151953"/>
                    <a:ext cx="76200" cy="76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en-US" sz="1013"/>
                  </a:p>
                </p:txBody>
              </p:sp>
              <p:sp>
                <p:nvSpPr>
                  <p:cNvPr id="114" name="Oval 113"/>
                  <p:cNvSpPr/>
                  <p:nvPr/>
                </p:nvSpPr>
                <p:spPr>
                  <a:xfrm>
                    <a:off x="1713595" y="2115621"/>
                    <a:ext cx="76200" cy="76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en-US" sz="1013"/>
                  </a:p>
                </p:txBody>
              </p:sp>
              <p:sp>
                <p:nvSpPr>
                  <p:cNvPr id="115" name="Oval 114"/>
                  <p:cNvSpPr/>
                  <p:nvPr/>
                </p:nvSpPr>
                <p:spPr>
                  <a:xfrm>
                    <a:off x="1560450" y="2327481"/>
                    <a:ext cx="76200" cy="76200"/>
                  </a:xfrm>
                  <a:prstGeom prst="ellipse">
                    <a:avLst/>
                  </a:prstGeom>
                  <a:solidFill>
                    <a:srgbClr val="00FF00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en-US" sz="1013"/>
                  </a:p>
                </p:txBody>
              </p:sp>
              <p:sp>
                <p:nvSpPr>
                  <p:cNvPr id="116" name="Oval 115"/>
                  <p:cNvSpPr/>
                  <p:nvPr/>
                </p:nvSpPr>
                <p:spPr>
                  <a:xfrm>
                    <a:off x="1713595" y="2533649"/>
                    <a:ext cx="76200" cy="76200"/>
                  </a:xfrm>
                  <a:prstGeom prst="ellipse">
                    <a:avLst/>
                  </a:prstGeom>
                  <a:solidFill>
                    <a:srgbClr val="00FF00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en-US" sz="1013"/>
                  </a:p>
                </p:txBody>
              </p:sp>
              <p:sp>
                <p:nvSpPr>
                  <p:cNvPr id="117" name="Oval 116"/>
                  <p:cNvSpPr/>
                  <p:nvPr/>
                </p:nvSpPr>
                <p:spPr>
                  <a:xfrm>
                    <a:off x="1466214" y="2531565"/>
                    <a:ext cx="76200" cy="76200"/>
                  </a:xfrm>
                  <a:prstGeom prst="ellipse">
                    <a:avLst/>
                  </a:prstGeom>
                  <a:solidFill>
                    <a:srgbClr val="00FF00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en-US" sz="1013"/>
                  </a:p>
                </p:txBody>
              </p:sp>
              <p:sp>
                <p:nvSpPr>
                  <p:cNvPr id="118" name="Oval 117"/>
                  <p:cNvSpPr/>
                  <p:nvPr/>
                </p:nvSpPr>
                <p:spPr>
                  <a:xfrm>
                    <a:off x="1642746" y="2698695"/>
                    <a:ext cx="76200" cy="76200"/>
                  </a:xfrm>
                  <a:prstGeom prst="ellipse">
                    <a:avLst/>
                  </a:prstGeom>
                  <a:solidFill>
                    <a:srgbClr val="00FF00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en-US" sz="1013"/>
                  </a:p>
                </p:txBody>
              </p:sp>
              <p:sp>
                <p:nvSpPr>
                  <p:cNvPr id="119" name="Oval 118"/>
                  <p:cNvSpPr/>
                  <p:nvPr/>
                </p:nvSpPr>
                <p:spPr>
                  <a:xfrm>
                    <a:off x="1113775" y="2799158"/>
                    <a:ext cx="76200" cy="76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en-US" sz="1013"/>
                  </a:p>
                </p:txBody>
              </p:sp>
              <p:sp>
                <p:nvSpPr>
                  <p:cNvPr id="120" name="Oval 119"/>
                  <p:cNvSpPr/>
                  <p:nvPr/>
                </p:nvSpPr>
                <p:spPr>
                  <a:xfrm>
                    <a:off x="1053989" y="2398132"/>
                    <a:ext cx="76200" cy="76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en-US" sz="1013"/>
                  </a:p>
                </p:txBody>
              </p:sp>
              <p:sp>
                <p:nvSpPr>
                  <p:cNvPr id="121" name="Oval 120"/>
                  <p:cNvSpPr/>
                  <p:nvPr/>
                </p:nvSpPr>
                <p:spPr>
                  <a:xfrm>
                    <a:off x="1457311" y="3232951"/>
                    <a:ext cx="76200" cy="76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en-US" sz="1013"/>
                  </a:p>
                </p:txBody>
              </p:sp>
              <p:sp>
                <p:nvSpPr>
                  <p:cNvPr id="122" name="Oval 121"/>
                  <p:cNvSpPr/>
                  <p:nvPr/>
                </p:nvSpPr>
                <p:spPr>
                  <a:xfrm>
                    <a:off x="1456039" y="2769346"/>
                    <a:ext cx="76200" cy="76200"/>
                  </a:xfrm>
                  <a:prstGeom prst="ellipse">
                    <a:avLst/>
                  </a:prstGeom>
                  <a:solidFill>
                    <a:srgbClr val="00FF00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en-US" sz="1013"/>
                  </a:p>
                </p:txBody>
              </p:sp>
              <p:sp>
                <p:nvSpPr>
                  <p:cNvPr id="123" name="Oval 122"/>
                  <p:cNvSpPr/>
                  <p:nvPr/>
                </p:nvSpPr>
                <p:spPr>
                  <a:xfrm>
                    <a:off x="1789795" y="3000873"/>
                    <a:ext cx="76200" cy="76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en-US" sz="1013"/>
                  </a:p>
                </p:txBody>
              </p:sp>
            </p:grpSp>
          </p:grpSp>
          <p:sp>
            <p:nvSpPr>
              <p:cNvPr id="126" name="Rectangle 125"/>
              <p:cNvSpPr/>
              <p:nvPr/>
            </p:nvSpPr>
            <p:spPr>
              <a:xfrm>
                <a:off x="7558541" y="4324803"/>
                <a:ext cx="659091" cy="3231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500" dirty="0"/>
                  <a:t>Inliers</a:t>
                </a:r>
              </a:p>
            </p:txBody>
          </p:sp>
        </p:grpSp>
        <p:cxnSp>
          <p:nvCxnSpPr>
            <p:cNvPr id="127" name="Straight Arrow Connector 126"/>
            <p:cNvCxnSpPr>
              <a:stCxn id="86" idx="3"/>
              <a:endCxn id="110" idx="1"/>
            </p:cNvCxnSpPr>
            <p:nvPr/>
          </p:nvCxnSpPr>
          <p:spPr>
            <a:xfrm>
              <a:off x="6286500" y="3697427"/>
              <a:ext cx="1143000" cy="0"/>
            </a:xfrm>
            <a:prstGeom prst="straightConnector1">
              <a:avLst/>
            </a:prstGeom>
            <a:ln w="63500">
              <a:solidFill>
                <a:srgbClr val="00CC99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" name="Group 6"/>
          <p:cNvGrpSpPr/>
          <p:nvPr/>
        </p:nvGrpSpPr>
        <p:grpSpPr>
          <a:xfrm>
            <a:off x="4100589" y="3125927"/>
            <a:ext cx="2388221" cy="1528269"/>
            <a:chOff x="4100589" y="3125927"/>
            <a:chExt cx="2388221" cy="1528269"/>
          </a:xfrm>
        </p:grpSpPr>
        <p:cxnSp>
          <p:nvCxnSpPr>
            <p:cNvPr id="71" name="Straight Arrow Connector 70"/>
            <p:cNvCxnSpPr>
              <a:stCxn id="3" idx="3"/>
              <a:endCxn id="86" idx="1"/>
            </p:cNvCxnSpPr>
            <p:nvPr/>
          </p:nvCxnSpPr>
          <p:spPr>
            <a:xfrm>
              <a:off x="4100589" y="3697427"/>
              <a:ext cx="1328661" cy="0"/>
            </a:xfrm>
            <a:prstGeom prst="straightConnector1">
              <a:avLst/>
            </a:prstGeom>
            <a:ln w="63500">
              <a:solidFill>
                <a:srgbClr val="00CC99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34" name="Group 133"/>
            <p:cNvGrpSpPr/>
            <p:nvPr/>
          </p:nvGrpSpPr>
          <p:grpSpPr>
            <a:xfrm>
              <a:off x="5284826" y="3125927"/>
              <a:ext cx="1203984" cy="1528269"/>
              <a:chOff x="5284826" y="3125927"/>
              <a:chExt cx="1203984" cy="1528269"/>
            </a:xfrm>
          </p:grpSpPr>
          <p:grpSp>
            <p:nvGrpSpPr>
              <p:cNvPr id="108" name="Group 107"/>
              <p:cNvGrpSpPr/>
              <p:nvPr/>
            </p:nvGrpSpPr>
            <p:grpSpPr>
              <a:xfrm>
                <a:off x="5429250" y="3125927"/>
                <a:ext cx="857250" cy="1143000"/>
                <a:chOff x="6485858" y="4034337"/>
                <a:chExt cx="1143000" cy="1524000"/>
              </a:xfrm>
            </p:grpSpPr>
            <p:sp>
              <p:nvSpPr>
                <p:cNvPr id="86" name="Rectangle 85"/>
                <p:cNvSpPr/>
                <p:nvPr/>
              </p:nvSpPr>
              <p:spPr>
                <a:xfrm>
                  <a:off x="6485858" y="4034337"/>
                  <a:ext cx="1143000" cy="152400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1013"/>
                </a:p>
              </p:txBody>
            </p:sp>
            <p:sp>
              <p:nvSpPr>
                <p:cNvPr id="99" name="Freeform 98"/>
                <p:cNvSpPr/>
                <p:nvPr/>
              </p:nvSpPr>
              <p:spPr>
                <a:xfrm>
                  <a:off x="6758161" y="4352545"/>
                  <a:ext cx="692399" cy="824222"/>
                </a:xfrm>
                <a:custGeom>
                  <a:avLst/>
                  <a:gdLst>
                    <a:gd name="connsiteX0" fmla="*/ 22352 w 654897"/>
                    <a:gd name="connsiteY0" fmla="*/ 73490 h 827304"/>
                    <a:gd name="connsiteX1" fmla="*/ 150368 w 654897"/>
                    <a:gd name="connsiteY1" fmla="*/ 9482 h 827304"/>
                    <a:gd name="connsiteX2" fmla="*/ 287528 w 654897"/>
                    <a:gd name="connsiteY2" fmla="*/ 338 h 827304"/>
                    <a:gd name="connsiteX3" fmla="*/ 433832 w 654897"/>
                    <a:gd name="connsiteY3" fmla="*/ 9482 h 827304"/>
                    <a:gd name="connsiteX4" fmla="*/ 543560 w 654897"/>
                    <a:gd name="connsiteY4" fmla="*/ 64346 h 827304"/>
                    <a:gd name="connsiteX5" fmla="*/ 598424 w 654897"/>
                    <a:gd name="connsiteY5" fmla="*/ 201506 h 827304"/>
                    <a:gd name="connsiteX6" fmla="*/ 644144 w 654897"/>
                    <a:gd name="connsiteY6" fmla="*/ 402674 h 827304"/>
                    <a:gd name="connsiteX7" fmla="*/ 644144 w 654897"/>
                    <a:gd name="connsiteY7" fmla="*/ 558122 h 827304"/>
                    <a:gd name="connsiteX8" fmla="*/ 525272 w 654897"/>
                    <a:gd name="connsiteY8" fmla="*/ 741002 h 827304"/>
                    <a:gd name="connsiteX9" fmla="*/ 360680 w 654897"/>
                    <a:gd name="connsiteY9" fmla="*/ 823298 h 827304"/>
                    <a:gd name="connsiteX10" fmla="*/ 232664 w 654897"/>
                    <a:gd name="connsiteY10" fmla="*/ 805010 h 827304"/>
                    <a:gd name="connsiteX11" fmla="*/ 177800 w 654897"/>
                    <a:gd name="connsiteY11" fmla="*/ 722714 h 827304"/>
                    <a:gd name="connsiteX12" fmla="*/ 168656 w 654897"/>
                    <a:gd name="connsiteY12" fmla="*/ 567266 h 827304"/>
                    <a:gd name="connsiteX13" fmla="*/ 168656 w 654897"/>
                    <a:gd name="connsiteY13" fmla="*/ 430106 h 827304"/>
                    <a:gd name="connsiteX14" fmla="*/ 95504 w 654897"/>
                    <a:gd name="connsiteY14" fmla="*/ 338666 h 827304"/>
                    <a:gd name="connsiteX15" fmla="*/ 4064 w 654897"/>
                    <a:gd name="connsiteY15" fmla="*/ 274658 h 827304"/>
                    <a:gd name="connsiteX16" fmla="*/ 22352 w 654897"/>
                    <a:gd name="connsiteY16" fmla="*/ 73490 h 827304"/>
                    <a:gd name="connsiteX0" fmla="*/ 47130 w 679675"/>
                    <a:gd name="connsiteY0" fmla="*/ 73490 h 827304"/>
                    <a:gd name="connsiteX1" fmla="*/ 175146 w 679675"/>
                    <a:gd name="connsiteY1" fmla="*/ 9482 h 827304"/>
                    <a:gd name="connsiteX2" fmla="*/ 312306 w 679675"/>
                    <a:gd name="connsiteY2" fmla="*/ 338 h 827304"/>
                    <a:gd name="connsiteX3" fmla="*/ 458610 w 679675"/>
                    <a:gd name="connsiteY3" fmla="*/ 9482 h 827304"/>
                    <a:gd name="connsiteX4" fmla="*/ 568338 w 679675"/>
                    <a:gd name="connsiteY4" fmla="*/ 64346 h 827304"/>
                    <a:gd name="connsiteX5" fmla="*/ 623202 w 679675"/>
                    <a:gd name="connsiteY5" fmla="*/ 201506 h 827304"/>
                    <a:gd name="connsiteX6" fmla="*/ 668922 w 679675"/>
                    <a:gd name="connsiteY6" fmla="*/ 402674 h 827304"/>
                    <a:gd name="connsiteX7" fmla="*/ 668922 w 679675"/>
                    <a:gd name="connsiteY7" fmla="*/ 558122 h 827304"/>
                    <a:gd name="connsiteX8" fmla="*/ 550050 w 679675"/>
                    <a:gd name="connsiteY8" fmla="*/ 741002 h 827304"/>
                    <a:gd name="connsiteX9" fmla="*/ 385458 w 679675"/>
                    <a:gd name="connsiteY9" fmla="*/ 823298 h 827304"/>
                    <a:gd name="connsiteX10" fmla="*/ 257442 w 679675"/>
                    <a:gd name="connsiteY10" fmla="*/ 805010 h 827304"/>
                    <a:gd name="connsiteX11" fmla="*/ 202578 w 679675"/>
                    <a:gd name="connsiteY11" fmla="*/ 722714 h 827304"/>
                    <a:gd name="connsiteX12" fmla="*/ 193434 w 679675"/>
                    <a:gd name="connsiteY12" fmla="*/ 567266 h 827304"/>
                    <a:gd name="connsiteX13" fmla="*/ 193434 w 679675"/>
                    <a:gd name="connsiteY13" fmla="*/ 430106 h 827304"/>
                    <a:gd name="connsiteX14" fmla="*/ 120282 w 679675"/>
                    <a:gd name="connsiteY14" fmla="*/ 338666 h 827304"/>
                    <a:gd name="connsiteX15" fmla="*/ 1410 w 679675"/>
                    <a:gd name="connsiteY15" fmla="*/ 210650 h 827304"/>
                    <a:gd name="connsiteX16" fmla="*/ 47130 w 679675"/>
                    <a:gd name="connsiteY16" fmla="*/ 73490 h 827304"/>
                    <a:gd name="connsiteX0" fmla="*/ 47130 w 679675"/>
                    <a:gd name="connsiteY0" fmla="*/ 73883 h 827697"/>
                    <a:gd name="connsiteX1" fmla="*/ 175146 w 679675"/>
                    <a:gd name="connsiteY1" fmla="*/ 9875 h 827697"/>
                    <a:gd name="connsiteX2" fmla="*/ 312306 w 679675"/>
                    <a:gd name="connsiteY2" fmla="*/ 731 h 827697"/>
                    <a:gd name="connsiteX3" fmla="*/ 458610 w 679675"/>
                    <a:gd name="connsiteY3" fmla="*/ 9875 h 827697"/>
                    <a:gd name="connsiteX4" fmla="*/ 559194 w 679675"/>
                    <a:gd name="connsiteY4" fmla="*/ 83027 h 827697"/>
                    <a:gd name="connsiteX5" fmla="*/ 623202 w 679675"/>
                    <a:gd name="connsiteY5" fmla="*/ 201899 h 827697"/>
                    <a:gd name="connsiteX6" fmla="*/ 668922 w 679675"/>
                    <a:gd name="connsiteY6" fmla="*/ 403067 h 827697"/>
                    <a:gd name="connsiteX7" fmla="*/ 668922 w 679675"/>
                    <a:gd name="connsiteY7" fmla="*/ 558515 h 827697"/>
                    <a:gd name="connsiteX8" fmla="*/ 550050 w 679675"/>
                    <a:gd name="connsiteY8" fmla="*/ 741395 h 827697"/>
                    <a:gd name="connsiteX9" fmla="*/ 385458 w 679675"/>
                    <a:gd name="connsiteY9" fmla="*/ 823691 h 827697"/>
                    <a:gd name="connsiteX10" fmla="*/ 257442 w 679675"/>
                    <a:gd name="connsiteY10" fmla="*/ 805403 h 827697"/>
                    <a:gd name="connsiteX11" fmla="*/ 202578 w 679675"/>
                    <a:gd name="connsiteY11" fmla="*/ 723107 h 827697"/>
                    <a:gd name="connsiteX12" fmla="*/ 193434 w 679675"/>
                    <a:gd name="connsiteY12" fmla="*/ 567659 h 827697"/>
                    <a:gd name="connsiteX13" fmla="*/ 193434 w 679675"/>
                    <a:gd name="connsiteY13" fmla="*/ 430499 h 827697"/>
                    <a:gd name="connsiteX14" fmla="*/ 120282 w 679675"/>
                    <a:gd name="connsiteY14" fmla="*/ 339059 h 827697"/>
                    <a:gd name="connsiteX15" fmla="*/ 1410 w 679675"/>
                    <a:gd name="connsiteY15" fmla="*/ 211043 h 827697"/>
                    <a:gd name="connsiteX16" fmla="*/ 47130 w 679675"/>
                    <a:gd name="connsiteY16" fmla="*/ 73883 h 827697"/>
                    <a:gd name="connsiteX0" fmla="*/ 47130 w 679675"/>
                    <a:gd name="connsiteY0" fmla="*/ 74168 h 827982"/>
                    <a:gd name="connsiteX1" fmla="*/ 175146 w 679675"/>
                    <a:gd name="connsiteY1" fmla="*/ 10160 h 827982"/>
                    <a:gd name="connsiteX2" fmla="*/ 312306 w 679675"/>
                    <a:gd name="connsiteY2" fmla="*/ 1016 h 827982"/>
                    <a:gd name="connsiteX3" fmla="*/ 440322 w 679675"/>
                    <a:gd name="connsiteY3" fmla="*/ 19304 h 827982"/>
                    <a:gd name="connsiteX4" fmla="*/ 559194 w 679675"/>
                    <a:gd name="connsiteY4" fmla="*/ 83312 h 827982"/>
                    <a:gd name="connsiteX5" fmla="*/ 623202 w 679675"/>
                    <a:gd name="connsiteY5" fmla="*/ 202184 h 827982"/>
                    <a:gd name="connsiteX6" fmla="*/ 668922 w 679675"/>
                    <a:gd name="connsiteY6" fmla="*/ 403352 h 827982"/>
                    <a:gd name="connsiteX7" fmla="*/ 668922 w 679675"/>
                    <a:gd name="connsiteY7" fmla="*/ 558800 h 827982"/>
                    <a:gd name="connsiteX8" fmla="*/ 550050 w 679675"/>
                    <a:gd name="connsiteY8" fmla="*/ 741680 h 827982"/>
                    <a:gd name="connsiteX9" fmla="*/ 385458 w 679675"/>
                    <a:gd name="connsiteY9" fmla="*/ 823976 h 827982"/>
                    <a:gd name="connsiteX10" fmla="*/ 257442 w 679675"/>
                    <a:gd name="connsiteY10" fmla="*/ 805688 h 827982"/>
                    <a:gd name="connsiteX11" fmla="*/ 202578 w 679675"/>
                    <a:gd name="connsiteY11" fmla="*/ 723392 h 827982"/>
                    <a:gd name="connsiteX12" fmla="*/ 193434 w 679675"/>
                    <a:gd name="connsiteY12" fmla="*/ 567944 h 827982"/>
                    <a:gd name="connsiteX13" fmla="*/ 193434 w 679675"/>
                    <a:gd name="connsiteY13" fmla="*/ 430784 h 827982"/>
                    <a:gd name="connsiteX14" fmla="*/ 120282 w 679675"/>
                    <a:gd name="connsiteY14" fmla="*/ 339344 h 827982"/>
                    <a:gd name="connsiteX15" fmla="*/ 1410 w 679675"/>
                    <a:gd name="connsiteY15" fmla="*/ 211328 h 827982"/>
                    <a:gd name="connsiteX16" fmla="*/ 47130 w 679675"/>
                    <a:gd name="connsiteY16" fmla="*/ 74168 h 827982"/>
                    <a:gd name="connsiteX0" fmla="*/ 47130 w 679675"/>
                    <a:gd name="connsiteY0" fmla="*/ 74168 h 827982"/>
                    <a:gd name="connsiteX1" fmla="*/ 175146 w 679675"/>
                    <a:gd name="connsiteY1" fmla="*/ 10160 h 827982"/>
                    <a:gd name="connsiteX2" fmla="*/ 312306 w 679675"/>
                    <a:gd name="connsiteY2" fmla="*/ 1016 h 827982"/>
                    <a:gd name="connsiteX3" fmla="*/ 440322 w 679675"/>
                    <a:gd name="connsiteY3" fmla="*/ 19304 h 827982"/>
                    <a:gd name="connsiteX4" fmla="*/ 568338 w 679675"/>
                    <a:gd name="connsiteY4" fmla="*/ 92456 h 827982"/>
                    <a:gd name="connsiteX5" fmla="*/ 623202 w 679675"/>
                    <a:gd name="connsiteY5" fmla="*/ 202184 h 827982"/>
                    <a:gd name="connsiteX6" fmla="*/ 668922 w 679675"/>
                    <a:gd name="connsiteY6" fmla="*/ 403352 h 827982"/>
                    <a:gd name="connsiteX7" fmla="*/ 668922 w 679675"/>
                    <a:gd name="connsiteY7" fmla="*/ 558800 h 827982"/>
                    <a:gd name="connsiteX8" fmla="*/ 550050 w 679675"/>
                    <a:gd name="connsiteY8" fmla="*/ 741680 h 827982"/>
                    <a:gd name="connsiteX9" fmla="*/ 385458 w 679675"/>
                    <a:gd name="connsiteY9" fmla="*/ 823976 h 827982"/>
                    <a:gd name="connsiteX10" fmla="*/ 257442 w 679675"/>
                    <a:gd name="connsiteY10" fmla="*/ 805688 h 827982"/>
                    <a:gd name="connsiteX11" fmla="*/ 202578 w 679675"/>
                    <a:gd name="connsiteY11" fmla="*/ 723392 h 827982"/>
                    <a:gd name="connsiteX12" fmla="*/ 193434 w 679675"/>
                    <a:gd name="connsiteY12" fmla="*/ 567944 h 827982"/>
                    <a:gd name="connsiteX13" fmla="*/ 193434 w 679675"/>
                    <a:gd name="connsiteY13" fmla="*/ 430784 h 827982"/>
                    <a:gd name="connsiteX14" fmla="*/ 120282 w 679675"/>
                    <a:gd name="connsiteY14" fmla="*/ 339344 h 827982"/>
                    <a:gd name="connsiteX15" fmla="*/ 1410 w 679675"/>
                    <a:gd name="connsiteY15" fmla="*/ 211328 h 827982"/>
                    <a:gd name="connsiteX16" fmla="*/ 47130 w 679675"/>
                    <a:gd name="connsiteY16" fmla="*/ 74168 h 827982"/>
                    <a:gd name="connsiteX0" fmla="*/ 47130 w 674254"/>
                    <a:gd name="connsiteY0" fmla="*/ 74168 h 827982"/>
                    <a:gd name="connsiteX1" fmla="*/ 175146 w 674254"/>
                    <a:gd name="connsiteY1" fmla="*/ 10160 h 827982"/>
                    <a:gd name="connsiteX2" fmla="*/ 312306 w 674254"/>
                    <a:gd name="connsiteY2" fmla="*/ 1016 h 827982"/>
                    <a:gd name="connsiteX3" fmla="*/ 440322 w 674254"/>
                    <a:gd name="connsiteY3" fmla="*/ 19304 h 827982"/>
                    <a:gd name="connsiteX4" fmla="*/ 568338 w 674254"/>
                    <a:gd name="connsiteY4" fmla="*/ 92456 h 827982"/>
                    <a:gd name="connsiteX5" fmla="*/ 623202 w 674254"/>
                    <a:gd name="connsiteY5" fmla="*/ 202184 h 827982"/>
                    <a:gd name="connsiteX6" fmla="*/ 650634 w 674254"/>
                    <a:gd name="connsiteY6" fmla="*/ 394208 h 827982"/>
                    <a:gd name="connsiteX7" fmla="*/ 668922 w 674254"/>
                    <a:gd name="connsiteY7" fmla="*/ 558800 h 827982"/>
                    <a:gd name="connsiteX8" fmla="*/ 550050 w 674254"/>
                    <a:gd name="connsiteY8" fmla="*/ 741680 h 827982"/>
                    <a:gd name="connsiteX9" fmla="*/ 385458 w 674254"/>
                    <a:gd name="connsiteY9" fmla="*/ 823976 h 827982"/>
                    <a:gd name="connsiteX10" fmla="*/ 257442 w 674254"/>
                    <a:gd name="connsiteY10" fmla="*/ 805688 h 827982"/>
                    <a:gd name="connsiteX11" fmla="*/ 202578 w 674254"/>
                    <a:gd name="connsiteY11" fmla="*/ 723392 h 827982"/>
                    <a:gd name="connsiteX12" fmla="*/ 193434 w 674254"/>
                    <a:gd name="connsiteY12" fmla="*/ 567944 h 827982"/>
                    <a:gd name="connsiteX13" fmla="*/ 193434 w 674254"/>
                    <a:gd name="connsiteY13" fmla="*/ 430784 h 827982"/>
                    <a:gd name="connsiteX14" fmla="*/ 120282 w 674254"/>
                    <a:gd name="connsiteY14" fmla="*/ 339344 h 827982"/>
                    <a:gd name="connsiteX15" fmla="*/ 1410 w 674254"/>
                    <a:gd name="connsiteY15" fmla="*/ 211328 h 827982"/>
                    <a:gd name="connsiteX16" fmla="*/ 47130 w 674254"/>
                    <a:gd name="connsiteY16" fmla="*/ 74168 h 827982"/>
                    <a:gd name="connsiteX0" fmla="*/ 47130 w 674254"/>
                    <a:gd name="connsiteY0" fmla="*/ 74168 h 827982"/>
                    <a:gd name="connsiteX1" fmla="*/ 175146 w 674254"/>
                    <a:gd name="connsiteY1" fmla="*/ 10160 h 827982"/>
                    <a:gd name="connsiteX2" fmla="*/ 312306 w 674254"/>
                    <a:gd name="connsiteY2" fmla="*/ 1016 h 827982"/>
                    <a:gd name="connsiteX3" fmla="*/ 440322 w 674254"/>
                    <a:gd name="connsiteY3" fmla="*/ 19304 h 827982"/>
                    <a:gd name="connsiteX4" fmla="*/ 540906 w 674254"/>
                    <a:gd name="connsiteY4" fmla="*/ 110744 h 827982"/>
                    <a:gd name="connsiteX5" fmla="*/ 623202 w 674254"/>
                    <a:gd name="connsiteY5" fmla="*/ 202184 h 827982"/>
                    <a:gd name="connsiteX6" fmla="*/ 650634 w 674254"/>
                    <a:gd name="connsiteY6" fmla="*/ 394208 h 827982"/>
                    <a:gd name="connsiteX7" fmla="*/ 668922 w 674254"/>
                    <a:gd name="connsiteY7" fmla="*/ 558800 h 827982"/>
                    <a:gd name="connsiteX8" fmla="*/ 550050 w 674254"/>
                    <a:gd name="connsiteY8" fmla="*/ 741680 h 827982"/>
                    <a:gd name="connsiteX9" fmla="*/ 385458 w 674254"/>
                    <a:gd name="connsiteY9" fmla="*/ 823976 h 827982"/>
                    <a:gd name="connsiteX10" fmla="*/ 257442 w 674254"/>
                    <a:gd name="connsiteY10" fmla="*/ 805688 h 827982"/>
                    <a:gd name="connsiteX11" fmla="*/ 202578 w 674254"/>
                    <a:gd name="connsiteY11" fmla="*/ 723392 h 827982"/>
                    <a:gd name="connsiteX12" fmla="*/ 193434 w 674254"/>
                    <a:gd name="connsiteY12" fmla="*/ 567944 h 827982"/>
                    <a:gd name="connsiteX13" fmla="*/ 193434 w 674254"/>
                    <a:gd name="connsiteY13" fmla="*/ 430784 h 827982"/>
                    <a:gd name="connsiteX14" fmla="*/ 120282 w 674254"/>
                    <a:gd name="connsiteY14" fmla="*/ 339344 h 827982"/>
                    <a:gd name="connsiteX15" fmla="*/ 1410 w 674254"/>
                    <a:gd name="connsiteY15" fmla="*/ 211328 h 827982"/>
                    <a:gd name="connsiteX16" fmla="*/ 47130 w 674254"/>
                    <a:gd name="connsiteY16" fmla="*/ 74168 h 827982"/>
                    <a:gd name="connsiteX0" fmla="*/ 47130 w 674254"/>
                    <a:gd name="connsiteY0" fmla="*/ 76200 h 830014"/>
                    <a:gd name="connsiteX1" fmla="*/ 175146 w 674254"/>
                    <a:gd name="connsiteY1" fmla="*/ 12192 h 830014"/>
                    <a:gd name="connsiteX2" fmla="*/ 312306 w 674254"/>
                    <a:gd name="connsiteY2" fmla="*/ 3048 h 830014"/>
                    <a:gd name="connsiteX3" fmla="*/ 422034 w 674254"/>
                    <a:gd name="connsiteY3" fmla="*/ 48768 h 830014"/>
                    <a:gd name="connsiteX4" fmla="*/ 540906 w 674254"/>
                    <a:gd name="connsiteY4" fmla="*/ 112776 h 830014"/>
                    <a:gd name="connsiteX5" fmla="*/ 623202 w 674254"/>
                    <a:gd name="connsiteY5" fmla="*/ 204216 h 830014"/>
                    <a:gd name="connsiteX6" fmla="*/ 650634 w 674254"/>
                    <a:gd name="connsiteY6" fmla="*/ 396240 h 830014"/>
                    <a:gd name="connsiteX7" fmla="*/ 668922 w 674254"/>
                    <a:gd name="connsiteY7" fmla="*/ 560832 h 830014"/>
                    <a:gd name="connsiteX8" fmla="*/ 550050 w 674254"/>
                    <a:gd name="connsiteY8" fmla="*/ 743712 h 830014"/>
                    <a:gd name="connsiteX9" fmla="*/ 385458 w 674254"/>
                    <a:gd name="connsiteY9" fmla="*/ 826008 h 830014"/>
                    <a:gd name="connsiteX10" fmla="*/ 257442 w 674254"/>
                    <a:gd name="connsiteY10" fmla="*/ 807720 h 830014"/>
                    <a:gd name="connsiteX11" fmla="*/ 202578 w 674254"/>
                    <a:gd name="connsiteY11" fmla="*/ 725424 h 830014"/>
                    <a:gd name="connsiteX12" fmla="*/ 193434 w 674254"/>
                    <a:gd name="connsiteY12" fmla="*/ 569976 h 830014"/>
                    <a:gd name="connsiteX13" fmla="*/ 193434 w 674254"/>
                    <a:gd name="connsiteY13" fmla="*/ 432816 h 830014"/>
                    <a:gd name="connsiteX14" fmla="*/ 120282 w 674254"/>
                    <a:gd name="connsiteY14" fmla="*/ 341376 h 830014"/>
                    <a:gd name="connsiteX15" fmla="*/ 1410 w 674254"/>
                    <a:gd name="connsiteY15" fmla="*/ 213360 h 830014"/>
                    <a:gd name="connsiteX16" fmla="*/ 47130 w 674254"/>
                    <a:gd name="connsiteY16" fmla="*/ 76200 h 830014"/>
                    <a:gd name="connsiteX0" fmla="*/ 47130 w 674254"/>
                    <a:gd name="connsiteY0" fmla="*/ 70408 h 824222"/>
                    <a:gd name="connsiteX1" fmla="*/ 175146 w 674254"/>
                    <a:gd name="connsiteY1" fmla="*/ 6400 h 824222"/>
                    <a:gd name="connsiteX2" fmla="*/ 312306 w 674254"/>
                    <a:gd name="connsiteY2" fmla="*/ 6400 h 824222"/>
                    <a:gd name="connsiteX3" fmla="*/ 422034 w 674254"/>
                    <a:gd name="connsiteY3" fmla="*/ 42976 h 824222"/>
                    <a:gd name="connsiteX4" fmla="*/ 540906 w 674254"/>
                    <a:gd name="connsiteY4" fmla="*/ 106984 h 824222"/>
                    <a:gd name="connsiteX5" fmla="*/ 623202 w 674254"/>
                    <a:gd name="connsiteY5" fmla="*/ 198424 h 824222"/>
                    <a:gd name="connsiteX6" fmla="*/ 650634 w 674254"/>
                    <a:gd name="connsiteY6" fmla="*/ 390448 h 824222"/>
                    <a:gd name="connsiteX7" fmla="*/ 668922 w 674254"/>
                    <a:gd name="connsiteY7" fmla="*/ 555040 h 824222"/>
                    <a:gd name="connsiteX8" fmla="*/ 550050 w 674254"/>
                    <a:gd name="connsiteY8" fmla="*/ 737920 h 824222"/>
                    <a:gd name="connsiteX9" fmla="*/ 385458 w 674254"/>
                    <a:gd name="connsiteY9" fmla="*/ 820216 h 824222"/>
                    <a:gd name="connsiteX10" fmla="*/ 257442 w 674254"/>
                    <a:gd name="connsiteY10" fmla="*/ 801928 h 824222"/>
                    <a:gd name="connsiteX11" fmla="*/ 202578 w 674254"/>
                    <a:gd name="connsiteY11" fmla="*/ 719632 h 824222"/>
                    <a:gd name="connsiteX12" fmla="*/ 193434 w 674254"/>
                    <a:gd name="connsiteY12" fmla="*/ 564184 h 824222"/>
                    <a:gd name="connsiteX13" fmla="*/ 193434 w 674254"/>
                    <a:gd name="connsiteY13" fmla="*/ 427024 h 824222"/>
                    <a:gd name="connsiteX14" fmla="*/ 120282 w 674254"/>
                    <a:gd name="connsiteY14" fmla="*/ 335584 h 824222"/>
                    <a:gd name="connsiteX15" fmla="*/ 1410 w 674254"/>
                    <a:gd name="connsiteY15" fmla="*/ 207568 h 824222"/>
                    <a:gd name="connsiteX16" fmla="*/ 47130 w 674254"/>
                    <a:gd name="connsiteY16" fmla="*/ 70408 h 824222"/>
                    <a:gd name="connsiteX0" fmla="*/ 47130 w 674254"/>
                    <a:gd name="connsiteY0" fmla="*/ 70408 h 824222"/>
                    <a:gd name="connsiteX1" fmla="*/ 175146 w 674254"/>
                    <a:gd name="connsiteY1" fmla="*/ 6400 h 824222"/>
                    <a:gd name="connsiteX2" fmla="*/ 312306 w 674254"/>
                    <a:gd name="connsiteY2" fmla="*/ 6400 h 824222"/>
                    <a:gd name="connsiteX3" fmla="*/ 422034 w 674254"/>
                    <a:gd name="connsiteY3" fmla="*/ 42976 h 824222"/>
                    <a:gd name="connsiteX4" fmla="*/ 540906 w 674254"/>
                    <a:gd name="connsiteY4" fmla="*/ 106984 h 824222"/>
                    <a:gd name="connsiteX5" fmla="*/ 623202 w 674254"/>
                    <a:gd name="connsiteY5" fmla="*/ 198424 h 824222"/>
                    <a:gd name="connsiteX6" fmla="*/ 650634 w 674254"/>
                    <a:gd name="connsiteY6" fmla="*/ 390448 h 824222"/>
                    <a:gd name="connsiteX7" fmla="*/ 668922 w 674254"/>
                    <a:gd name="connsiteY7" fmla="*/ 555040 h 824222"/>
                    <a:gd name="connsiteX8" fmla="*/ 550050 w 674254"/>
                    <a:gd name="connsiteY8" fmla="*/ 737920 h 824222"/>
                    <a:gd name="connsiteX9" fmla="*/ 385458 w 674254"/>
                    <a:gd name="connsiteY9" fmla="*/ 820216 h 824222"/>
                    <a:gd name="connsiteX10" fmla="*/ 257442 w 674254"/>
                    <a:gd name="connsiteY10" fmla="*/ 801928 h 824222"/>
                    <a:gd name="connsiteX11" fmla="*/ 202578 w 674254"/>
                    <a:gd name="connsiteY11" fmla="*/ 719632 h 824222"/>
                    <a:gd name="connsiteX12" fmla="*/ 193434 w 674254"/>
                    <a:gd name="connsiteY12" fmla="*/ 564184 h 824222"/>
                    <a:gd name="connsiteX13" fmla="*/ 193434 w 674254"/>
                    <a:gd name="connsiteY13" fmla="*/ 427024 h 824222"/>
                    <a:gd name="connsiteX14" fmla="*/ 120282 w 674254"/>
                    <a:gd name="connsiteY14" fmla="*/ 335584 h 824222"/>
                    <a:gd name="connsiteX15" fmla="*/ 1410 w 674254"/>
                    <a:gd name="connsiteY15" fmla="*/ 207568 h 824222"/>
                    <a:gd name="connsiteX16" fmla="*/ 47130 w 674254"/>
                    <a:gd name="connsiteY16" fmla="*/ 70408 h 824222"/>
                    <a:gd name="connsiteX0" fmla="*/ 48580 w 675704"/>
                    <a:gd name="connsiteY0" fmla="*/ 70408 h 824222"/>
                    <a:gd name="connsiteX1" fmla="*/ 176596 w 675704"/>
                    <a:gd name="connsiteY1" fmla="*/ 6400 h 824222"/>
                    <a:gd name="connsiteX2" fmla="*/ 313756 w 675704"/>
                    <a:gd name="connsiteY2" fmla="*/ 6400 h 824222"/>
                    <a:gd name="connsiteX3" fmla="*/ 423484 w 675704"/>
                    <a:gd name="connsiteY3" fmla="*/ 42976 h 824222"/>
                    <a:gd name="connsiteX4" fmla="*/ 542356 w 675704"/>
                    <a:gd name="connsiteY4" fmla="*/ 106984 h 824222"/>
                    <a:gd name="connsiteX5" fmla="*/ 624652 w 675704"/>
                    <a:gd name="connsiteY5" fmla="*/ 198424 h 824222"/>
                    <a:gd name="connsiteX6" fmla="*/ 652084 w 675704"/>
                    <a:gd name="connsiteY6" fmla="*/ 390448 h 824222"/>
                    <a:gd name="connsiteX7" fmla="*/ 670372 w 675704"/>
                    <a:gd name="connsiteY7" fmla="*/ 555040 h 824222"/>
                    <a:gd name="connsiteX8" fmla="*/ 551500 w 675704"/>
                    <a:gd name="connsiteY8" fmla="*/ 737920 h 824222"/>
                    <a:gd name="connsiteX9" fmla="*/ 386908 w 675704"/>
                    <a:gd name="connsiteY9" fmla="*/ 820216 h 824222"/>
                    <a:gd name="connsiteX10" fmla="*/ 258892 w 675704"/>
                    <a:gd name="connsiteY10" fmla="*/ 801928 h 824222"/>
                    <a:gd name="connsiteX11" fmla="*/ 204028 w 675704"/>
                    <a:gd name="connsiteY11" fmla="*/ 719632 h 824222"/>
                    <a:gd name="connsiteX12" fmla="*/ 194884 w 675704"/>
                    <a:gd name="connsiteY12" fmla="*/ 564184 h 824222"/>
                    <a:gd name="connsiteX13" fmla="*/ 194884 w 675704"/>
                    <a:gd name="connsiteY13" fmla="*/ 427024 h 824222"/>
                    <a:gd name="connsiteX14" fmla="*/ 121732 w 675704"/>
                    <a:gd name="connsiteY14" fmla="*/ 335584 h 824222"/>
                    <a:gd name="connsiteX15" fmla="*/ 2860 w 675704"/>
                    <a:gd name="connsiteY15" fmla="*/ 207568 h 824222"/>
                    <a:gd name="connsiteX16" fmla="*/ 48580 w 675704"/>
                    <a:gd name="connsiteY16" fmla="*/ 70408 h 824222"/>
                    <a:gd name="connsiteX0" fmla="*/ 48580 w 692399"/>
                    <a:gd name="connsiteY0" fmla="*/ 70408 h 824222"/>
                    <a:gd name="connsiteX1" fmla="*/ 176596 w 692399"/>
                    <a:gd name="connsiteY1" fmla="*/ 6400 h 824222"/>
                    <a:gd name="connsiteX2" fmla="*/ 313756 w 692399"/>
                    <a:gd name="connsiteY2" fmla="*/ 6400 h 824222"/>
                    <a:gd name="connsiteX3" fmla="*/ 423484 w 692399"/>
                    <a:gd name="connsiteY3" fmla="*/ 42976 h 824222"/>
                    <a:gd name="connsiteX4" fmla="*/ 542356 w 692399"/>
                    <a:gd name="connsiteY4" fmla="*/ 106984 h 824222"/>
                    <a:gd name="connsiteX5" fmla="*/ 624652 w 692399"/>
                    <a:gd name="connsiteY5" fmla="*/ 198424 h 824222"/>
                    <a:gd name="connsiteX6" fmla="*/ 688660 w 692399"/>
                    <a:gd name="connsiteY6" fmla="*/ 372160 h 824222"/>
                    <a:gd name="connsiteX7" fmla="*/ 670372 w 692399"/>
                    <a:gd name="connsiteY7" fmla="*/ 555040 h 824222"/>
                    <a:gd name="connsiteX8" fmla="*/ 551500 w 692399"/>
                    <a:gd name="connsiteY8" fmla="*/ 737920 h 824222"/>
                    <a:gd name="connsiteX9" fmla="*/ 386908 w 692399"/>
                    <a:gd name="connsiteY9" fmla="*/ 820216 h 824222"/>
                    <a:gd name="connsiteX10" fmla="*/ 258892 w 692399"/>
                    <a:gd name="connsiteY10" fmla="*/ 801928 h 824222"/>
                    <a:gd name="connsiteX11" fmla="*/ 204028 w 692399"/>
                    <a:gd name="connsiteY11" fmla="*/ 719632 h 824222"/>
                    <a:gd name="connsiteX12" fmla="*/ 194884 w 692399"/>
                    <a:gd name="connsiteY12" fmla="*/ 564184 h 824222"/>
                    <a:gd name="connsiteX13" fmla="*/ 194884 w 692399"/>
                    <a:gd name="connsiteY13" fmla="*/ 427024 h 824222"/>
                    <a:gd name="connsiteX14" fmla="*/ 121732 w 692399"/>
                    <a:gd name="connsiteY14" fmla="*/ 335584 h 824222"/>
                    <a:gd name="connsiteX15" fmla="*/ 2860 w 692399"/>
                    <a:gd name="connsiteY15" fmla="*/ 207568 h 824222"/>
                    <a:gd name="connsiteX16" fmla="*/ 48580 w 692399"/>
                    <a:gd name="connsiteY16" fmla="*/ 70408 h 8242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692399" h="824222">
                      <a:moveTo>
                        <a:pt x="48580" y="70408"/>
                      </a:moveTo>
                      <a:cubicBezTo>
                        <a:pt x="77536" y="36880"/>
                        <a:pt x="132400" y="17068"/>
                        <a:pt x="176596" y="6400"/>
                      </a:cubicBezTo>
                      <a:cubicBezTo>
                        <a:pt x="220792" y="-4268"/>
                        <a:pt x="272608" y="304"/>
                        <a:pt x="313756" y="6400"/>
                      </a:cubicBezTo>
                      <a:cubicBezTo>
                        <a:pt x="354904" y="12496"/>
                        <a:pt x="385384" y="26212"/>
                        <a:pt x="423484" y="42976"/>
                      </a:cubicBezTo>
                      <a:cubicBezTo>
                        <a:pt x="461584" y="59740"/>
                        <a:pt x="508828" y="81076"/>
                        <a:pt x="542356" y="106984"/>
                      </a:cubicBezTo>
                      <a:cubicBezTo>
                        <a:pt x="575884" y="132892"/>
                        <a:pt x="600268" y="154228"/>
                        <a:pt x="624652" y="198424"/>
                      </a:cubicBezTo>
                      <a:cubicBezTo>
                        <a:pt x="649036" y="242620"/>
                        <a:pt x="681040" y="312724"/>
                        <a:pt x="688660" y="372160"/>
                      </a:cubicBezTo>
                      <a:cubicBezTo>
                        <a:pt x="696280" y="431596"/>
                        <a:pt x="693232" y="494080"/>
                        <a:pt x="670372" y="555040"/>
                      </a:cubicBezTo>
                      <a:cubicBezTo>
                        <a:pt x="647512" y="616000"/>
                        <a:pt x="598744" y="693724"/>
                        <a:pt x="551500" y="737920"/>
                      </a:cubicBezTo>
                      <a:cubicBezTo>
                        <a:pt x="504256" y="782116"/>
                        <a:pt x="435676" y="809548"/>
                        <a:pt x="386908" y="820216"/>
                      </a:cubicBezTo>
                      <a:cubicBezTo>
                        <a:pt x="338140" y="830884"/>
                        <a:pt x="289372" y="818692"/>
                        <a:pt x="258892" y="801928"/>
                      </a:cubicBezTo>
                      <a:cubicBezTo>
                        <a:pt x="228412" y="785164"/>
                        <a:pt x="214696" y="759256"/>
                        <a:pt x="204028" y="719632"/>
                      </a:cubicBezTo>
                      <a:cubicBezTo>
                        <a:pt x="193360" y="680008"/>
                        <a:pt x="196408" y="612952"/>
                        <a:pt x="194884" y="564184"/>
                      </a:cubicBezTo>
                      <a:cubicBezTo>
                        <a:pt x="193360" y="515416"/>
                        <a:pt x="207076" y="465124"/>
                        <a:pt x="194884" y="427024"/>
                      </a:cubicBezTo>
                      <a:cubicBezTo>
                        <a:pt x="182692" y="388924"/>
                        <a:pt x="149164" y="361492"/>
                        <a:pt x="121732" y="335584"/>
                      </a:cubicBezTo>
                      <a:cubicBezTo>
                        <a:pt x="94300" y="309676"/>
                        <a:pt x="15052" y="251764"/>
                        <a:pt x="2860" y="207568"/>
                      </a:cubicBezTo>
                      <a:cubicBezTo>
                        <a:pt x="-9332" y="163372"/>
                        <a:pt x="19624" y="103936"/>
                        <a:pt x="48580" y="70408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1013"/>
                </a:p>
              </p:txBody>
            </p:sp>
            <p:grpSp>
              <p:nvGrpSpPr>
                <p:cNvPr id="87" name="Group 86"/>
                <p:cNvGrpSpPr/>
                <p:nvPr/>
              </p:nvGrpSpPr>
              <p:grpSpPr>
                <a:xfrm>
                  <a:off x="6615936" y="4225217"/>
                  <a:ext cx="812006" cy="1193530"/>
                  <a:chOff x="1053989" y="2115621"/>
                  <a:chExt cx="812006" cy="1193530"/>
                </a:xfrm>
                <a:solidFill>
                  <a:srgbClr val="FFC000"/>
                </a:solidFill>
              </p:grpSpPr>
              <p:sp>
                <p:nvSpPr>
                  <p:cNvPr id="88" name="Oval 87"/>
                  <p:cNvSpPr/>
                  <p:nvPr/>
                </p:nvSpPr>
                <p:spPr>
                  <a:xfrm>
                    <a:off x="1413619" y="2151953"/>
                    <a:ext cx="76200" cy="76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en-US" sz="1013"/>
                  </a:p>
                </p:txBody>
              </p:sp>
              <p:sp>
                <p:nvSpPr>
                  <p:cNvPr id="89" name="Oval 88"/>
                  <p:cNvSpPr/>
                  <p:nvPr/>
                </p:nvSpPr>
                <p:spPr>
                  <a:xfrm>
                    <a:off x="1713595" y="2115621"/>
                    <a:ext cx="76200" cy="76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en-US" sz="1013"/>
                  </a:p>
                </p:txBody>
              </p:sp>
              <p:sp>
                <p:nvSpPr>
                  <p:cNvPr id="90" name="Oval 89"/>
                  <p:cNvSpPr/>
                  <p:nvPr/>
                </p:nvSpPr>
                <p:spPr>
                  <a:xfrm>
                    <a:off x="1560450" y="2327481"/>
                    <a:ext cx="76200" cy="76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en-US" sz="1013"/>
                  </a:p>
                </p:txBody>
              </p:sp>
              <p:sp>
                <p:nvSpPr>
                  <p:cNvPr id="91" name="Oval 90"/>
                  <p:cNvSpPr/>
                  <p:nvPr/>
                </p:nvSpPr>
                <p:spPr>
                  <a:xfrm>
                    <a:off x="1713595" y="2533649"/>
                    <a:ext cx="76200" cy="76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en-US" sz="1013"/>
                  </a:p>
                </p:txBody>
              </p:sp>
              <p:sp>
                <p:nvSpPr>
                  <p:cNvPr id="92" name="Oval 91"/>
                  <p:cNvSpPr/>
                  <p:nvPr/>
                </p:nvSpPr>
                <p:spPr>
                  <a:xfrm>
                    <a:off x="1466214" y="2531565"/>
                    <a:ext cx="76200" cy="76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en-US" sz="1013"/>
                  </a:p>
                </p:txBody>
              </p:sp>
              <p:sp>
                <p:nvSpPr>
                  <p:cNvPr id="93" name="Oval 92"/>
                  <p:cNvSpPr/>
                  <p:nvPr/>
                </p:nvSpPr>
                <p:spPr>
                  <a:xfrm>
                    <a:off x="1642746" y="2698695"/>
                    <a:ext cx="76200" cy="76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en-US" sz="1013"/>
                  </a:p>
                </p:txBody>
              </p:sp>
              <p:sp>
                <p:nvSpPr>
                  <p:cNvPr id="94" name="Oval 93"/>
                  <p:cNvSpPr/>
                  <p:nvPr/>
                </p:nvSpPr>
                <p:spPr>
                  <a:xfrm>
                    <a:off x="1113775" y="2799158"/>
                    <a:ext cx="76200" cy="76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en-US" sz="1013"/>
                  </a:p>
                </p:txBody>
              </p:sp>
              <p:sp>
                <p:nvSpPr>
                  <p:cNvPr id="95" name="Oval 94"/>
                  <p:cNvSpPr/>
                  <p:nvPr/>
                </p:nvSpPr>
                <p:spPr>
                  <a:xfrm>
                    <a:off x="1053989" y="2398132"/>
                    <a:ext cx="76200" cy="76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en-US" sz="1013"/>
                  </a:p>
                </p:txBody>
              </p:sp>
              <p:sp>
                <p:nvSpPr>
                  <p:cNvPr id="96" name="Oval 95"/>
                  <p:cNvSpPr/>
                  <p:nvPr/>
                </p:nvSpPr>
                <p:spPr>
                  <a:xfrm>
                    <a:off x="1457311" y="3232951"/>
                    <a:ext cx="76200" cy="76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en-US" sz="1013"/>
                  </a:p>
                </p:txBody>
              </p:sp>
              <p:sp>
                <p:nvSpPr>
                  <p:cNvPr id="97" name="Oval 96"/>
                  <p:cNvSpPr/>
                  <p:nvPr/>
                </p:nvSpPr>
                <p:spPr>
                  <a:xfrm>
                    <a:off x="1456039" y="2769346"/>
                    <a:ext cx="76200" cy="76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en-US" sz="1013"/>
                  </a:p>
                </p:txBody>
              </p:sp>
              <p:sp>
                <p:nvSpPr>
                  <p:cNvPr id="98" name="Oval 97"/>
                  <p:cNvSpPr/>
                  <p:nvPr/>
                </p:nvSpPr>
                <p:spPr>
                  <a:xfrm>
                    <a:off x="1789795" y="3000873"/>
                    <a:ext cx="76200" cy="76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en-US" sz="1013"/>
                  </a:p>
                </p:txBody>
              </p:sp>
            </p:grpSp>
          </p:grpSp>
          <p:sp>
            <p:nvSpPr>
              <p:cNvPr id="128" name="Rectangle 127"/>
              <p:cNvSpPr/>
              <p:nvPr/>
            </p:nvSpPr>
            <p:spPr>
              <a:xfrm>
                <a:off x="5284826" y="4331031"/>
                <a:ext cx="1203984" cy="3231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500" dirty="0"/>
                  <a:t>Classification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279696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2" name="Group 51"/>
          <p:cNvGrpSpPr/>
          <p:nvPr/>
        </p:nvGrpSpPr>
        <p:grpSpPr>
          <a:xfrm>
            <a:off x="914400" y="1815397"/>
            <a:ext cx="6229350" cy="1856834"/>
            <a:chOff x="1219201" y="2420529"/>
            <a:chExt cx="8305799" cy="2475778"/>
          </a:xfrm>
        </p:grpSpPr>
        <p:sp>
          <p:nvSpPr>
            <p:cNvPr id="51" name="Double Bracket 50"/>
            <p:cNvSpPr/>
            <p:nvPr/>
          </p:nvSpPr>
          <p:spPr>
            <a:xfrm>
              <a:off x="3126134" y="2420529"/>
              <a:ext cx="6398866" cy="2445000"/>
            </a:xfrm>
            <a:prstGeom prst="bracketPair">
              <a:avLst/>
            </a:prstGeom>
            <a:ln w="57150">
              <a:solidFill>
                <a:srgbClr val="00CC9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013"/>
            </a:p>
          </p:txBody>
        </p:sp>
        <p:sp>
          <p:nvSpPr>
            <p:cNvPr id="124" name="TextBox 123"/>
            <p:cNvSpPr txBox="1"/>
            <p:nvPr/>
          </p:nvSpPr>
          <p:spPr>
            <a:xfrm>
              <a:off x="1219201" y="3269159"/>
              <a:ext cx="1682380" cy="800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300" dirty="0"/>
                <a:t>RMSD</a:t>
              </a:r>
            </a:p>
          </p:txBody>
        </p:sp>
        <p:sp>
          <p:nvSpPr>
            <p:cNvPr id="125" name="TextBox 124"/>
            <p:cNvSpPr txBox="1"/>
            <p:nvPr/>
          </p:nvSpPr>
          <p:spPr>
            <a:xfrm>
              <a:off x="6288394" y="3542090"/>
              <a:ext cx="302947" cy="135421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6000" dirty="0"/>
                <a:t>,</a:t>
              </a:r>
            </a:p>
          </p:txBody>
        </p:sp>
      </p:grpSp>
      <p:sp>
        <p:nvSpPr>
          <p:cNvPr id="5" name="TextBox 4"/>
          <p:cNvSpPr txBox="1"/>
          <p:nvPr/>
        </p:nvSpPr>
        <p:spPr>
          <a:xfrm>
            <a:off x="228600" y="857250"/>
            <a:ext cx="88202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+mj-lt"/>
              <a:buAutoNum type="arabicPeriod" startAt="2"/>
            </a:pPr>
            <a:r>
              <a:rPr lang="en-US" sz="2400" dirty="0"/>
              <a:t>RMSD</a:t>
            </a:r>
            <a:endParaRPr lang="en-US" sz="2100" dirty="0"/>
          </a:p>
        </p:txBody>
      </p:sp>
      <p:grpSp>
        <p:nvGrpSpPr>
          <p:cNvPr id="6" name="Group 5"/>
          <p:cNvGrpSpPr/>
          <p:nvPr/>
        </p:nvGrpSpPr>
        <p:grpSpPr>
          <a:xfrm>
            <a:off x="3008212" y="2113106"/>
            <a:ext cx="887359" cy="1515377"/>
            <a:chOff x="3008212" y="2113106"/>
            <a:chExt cx="887359" cy="1515377"/>
          </a:xfrm>
        </p:grpSpPr>
        <p:grpSp>
          <p:nvGrpSpPr>
            <p:cNvPr id="2" name="Group 1"/>
            <p:cNvGrpSpPr/>
            <p:nvPr/>
          </p:nvGrpSpPr>
          <p:grpSpPr>
            <a:xfrm>
              <a:off x="3008212" y="2113106"/>
              <a:ext cx="887359" cy="1515377"/>
              <a:chOff x="3008212" y="2113106"/>
              <a:chExt cx="887359" cy="1515377"/>
            </a:xfrm>
          </p:grpSpPr>
          <p:sp>
            <p:nvSpPr>
              <p:cNvPr id="10" name="Rectangle 9"/>
              <p:cNvSpPr/>
              <p:nvPr/>
            </p:nvSpPr>
            <p:spPr>
              <a:xfrm>
                <a:off x="3028950" y="2113106"/>
                <a:ext cx="857250" cy="1143000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sz="1013"/>
              </a:p>
            </p:txBody>
          </p:sp>
          <p:sp>
            <p:nvSpPr>
              <p:cNvPr id="31" name="Rectangle 30"/>
              <p:cNvSpPr/>
              <p:nvPr/>
            </p:nvSpPr>
            <p:spPr>
              <a:xfrm>
                <a:off x="3008212" y="3305318"/>
                <a:ext cx="887359" cy="3231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500" dirty="0"/>
                  <a:t>Viewer A</a:t>
                </a:r>
              </a:p>
            </p:txBody>
          </p:sp>
        </p:grpSp>
        <p:grpSp>
          <p:nvGrpSpPr>
            <p:cNvPr id="30" name="Group 29"/>
            <p:cNvGrpSpPr/>
            <p:nvPr/>
          </p:nvGrpSpPr>
          <p:grpSpPr>
            <a:xfrm>
              <a:off x="3243921" y="2214849"/>
              <a:ext cx="497954" cy="770481"/>
              <a:chOff x="1190938" y="2053243"/>
              <a:chExt cx="663938" cy="1027308"/>
            </a:xfrm>
            <a:solidFill>
              <a:srgbClr val="FF0000"/>
            </a:solidFill>
          </p:grpSpPr>
          <p:sp>
            <p:nvSpPr>
              <p:cNvPr id="19" name="Oval 18"/>
              <p:cNvSpPr/>
              <p:nvPr/>
            </p:nvSpPr>
            <p:spPr>
              <a:xfrm>
                <a:off x="1778676" y="2053243"/>
                <a:ext cx="76200" cy="762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sz="1013"/>
              </a:p>
            </p:txBody>
          </p:sp>
          <p:sp>
            <p:nvSpPr>
              <p:cNvPr id="20" name="Oval 19"/>
              <p:cNvSpPr/>
              <p:nvPr/>
            </p:nvSpPr>
            <p:spPr>
              <a:xfrm>
                <a:off x="1409700" y="2245185"/>
                <a:ext cx="76200" cy="762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sz="1013"/>
              </a:p>
            </p:txBody>
          </p:sp>
          <p:sp>
            <p:nvSpPr>
              <p:cNvPr id="22" name="Oval 21"/>
              <p:cNvSpPr/>
              <p:nvPr/>
            </p:nvSpPr>
            <p:spPr>
              <a:xfrm>
                <a:off x="1604646" y="2532138"/>
                <a:ext cx="76200" cy="762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sz="1013"/>
              </a:p>
            </p:txBody>
          </p:sp>
          <p:sp>
            <p:nvSpPr>
              <p:cNvPr id="27" name="Oval 26"/>
              <p:cNvSpPr/>
              <p:nvPr/>
            </p:nvSpPr>
            <p:spPr>
              <a:xfrm>
                <a:off x="1519302" y="2928151"/>
                <a:ext cx="76200" cy="762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sz="1013"/>
              </a:p>
            </p:txBody>
          </p:sp>
          <p:sp>
            <p:nvSpPr>
              <p:cNvPr id="28" name="Oval 27"/>
              <p:cNvSpPr/>
              <p:nvPr/>
            </p:nvSpPr>
            <p:spPr>
              <a:xfrm>
                <a:off x="1190938" y="3004351"/>
                <a:ext cx="76200" cy="762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sz="1013"/>
              </a:p>
            </p:txBody>
          </p:sp>
        </p:grpSp>
      </p:grpSp>
      <p:grpSp>
        <p:nvGrpSpPr>
          <p:cNvPr id="3" name="Group 2"/>
          <p:cNvGrpSpPr/>
          <p:nvPr/>
        </p:nvGrpSpPr>
        <p:grpSpPr>
          <a:xfrm>
            <a:off x="5561636" y="2098818"/>
            <a:ext cx="880947" cy="1541562"/>
            <a:chOff x="5561636" y="2098818"/>
            <a:chExt cx="880947" cy="1541562"/>
          </a:xfrm>
        </p:grpSpPr>
        <p:sp>
          <p:nvSpPr>
            <p:cNvPr id="37" name="Rectangle 36"/>
            <p:cNvSpPr/>
            <p:nvPr/>
          </p:nvSpPr>
          <p:spPr>
            <a:xfrm>
              <a:off x="5561636" y="3317215"/>
              <a:ext cx="880947" cy="3231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500" dirty="0"/>
                <a:t>Viewer B</a:t>
              </a:r>
            </a:p>
          </p:txBody>
        </p:sp>
        <p:grpSp>
          <p:nvGrpSpPr>
            <p:cNvPr id="84" name="Group 83"/>
            <p:cNvGrpSpPr/>
            <p:nvPr/>
          </p:nvGrpSpPr>
          <p:grpSpPr>
            <a:xfrm>
              <a:off x="5561636" y="2098818"/>
              <a:ext cx="857250" cy="1143000"/>
              <a:chOff x="6658975" y="1892190"/>
              <a:chExt cx="1143000" cy="1524000"/>
            </a:xfrm>
          </p:grpSpPr>
          <p:sp>
            <p:nvSpPr>
              <p:cNvPr id="36" name="Rectangle 35"/>
              <p:cNvSpPr/>
              <p:nvPr/>
            </p:nvSpPr>
            <p:spPr>
              <a:xfrm>
                <a:off x="6658975" y="1892190"/>
                <a:ext cx="1143000" cy="1524000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sz="1013"/>
              </a:p>
            </p:txBody>
          </p:sp>
          <p:grpSp>
            <p:nvGrpSpPr>
              <p:cNvPr id="53" name="Group 52"/>
              <p:cNvGrpSpPr/>
              <p:nvPr/>
            </p:nvGrpSpPr>
            <p:grpSpPr>
              <a:xfrm>
                <a:off x="7148683" y="2040166"/>
                <a:ext cx="425977" cy="1236434"/>
                <a:chOff x="1413619" y="2072717"/>
                <a:chExt cx="425977" cy="1236434"/>
              </a:xfrm>
              <a:solidFill>
                <a:srgbClr val="FFC000"/>
              </a:solidFill>
            </p:grpSpPr>
            <p:sp>
              <p:nvSpPr>
                <p:cNvPr id="54" name="Oval 53"/>
                <p:cNvSpPr/>
                <p:nvPr/>
              </p:nvSpPr>
              <p:spPr>
                <a:xfrm>
                  <a:off x="1413619" y="2151953"/>
                  <a:ext cx="76200" cy="7620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1013"/>
                </a:p>
              </p:txBody>
            </p:sp>
            <p:sp>
              <p:nvSpPr>
                <p:cNvPr id="55" name="Oval 54"/>
                <p:cNvSpPr/>
                <p:nvPr/>
              </p:nvSpPr>
              <p:spPr>
                <a:xfrm>
                  <a:off x="1763396" y="2072717"/>
                  <a:ext cx="76200" cy="7620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1013"/>
                </a:p>
              </p:txBody>
            </p:sp>
            <p:sp>
              <p:nvSpPr>
                <p:cNvPr id="57" name="Oval 56"/>
                <p:cNvSpPr/>
                <p:nvPr/>
              </p:nvSpPr>
              <p:spPr>
                <a:xfrm>
                  <a:off x="1713595" y="2533649"/>
                  <a:ext cx="76200" cy="7620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1013"/>
                </a:p>
              </p:txBody>
            </p:sp>
            <p:sp>
              <p:nvSpPr>
                <p:cNvPr id="62" name="Oval 61"/>
                <p:cNvSpPr/>
                <p:nvPr/>
              </p:nvSpPr>
              <p:spPr>
                <a:xfrm>
                  <a:off x="1457311" y="3232951"/>
                  <a:ext cx="76200" cy="7620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1013"/>
                </a:p>
              </p:txBody>
            </p:sp>
            <p:sp>
              <p:nvSpPr>
                <p:cNvPr id="63" name="Oval 62"/>
                <p:cNvSpPr/>
                <p:nvPr/>
              </p:nvSpPr>
              <p:spPr>
                <a:xfrm>
                  <a:off x="1456039" y="2769346"/>
                  <a:ext cx="76200" cy="7620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1013"/>
                </a:p>
              </p:txBody>
            </p:sp>
          </p:grpSp>
        </p:grpSp>
      </p:grpSp>
      <p:grpSp>
        <p:nvGrpSpPr>
          <p:cNvPr id="16" name="Group 15"/>
          <p:cNvGrpSpPr/>
          <p:nvPr/>
        </p:nvGrpSpPr>
        <p:grpSpPr>
          <a:xfrm>
            <a:off x="3297311" y="2256090"/>
            <a:ext cx="387413" cy="696660"/>
            <a:chOff x="2379048" y="2999989"/>
            <a:chExt cx="516551" cy="928880"/>
          </a:xfrm>
        </p:grpSpPr>
        <p:grpSp>
          <p:nvGrpSpPr>
            <p:cNvPr id="15" name="Group 14"/>
            <p:cNvGrpSpPr/>
            <p:nvPr/>
          </p:nvGrpSpPr>
          <p:grpSpPr>
            <a:xfrm>
              <a:off x="2591664" y="2999989"/>
              <a:ext cx="303935" cy="828051"/>
              <a:chOff x="2591664" y="2999989"/>
              <a:chExt cx="303935" cy="828051"/>
            </a:xfrm>
          </p:grpSpPr>
          <p:cxnSp>
            <p:nvCxnSpPr>
              <p:cNvPr id="7" name="Straight Arrow Connector 6"/>
              <p:cNvCxnSpPr/>
              <p:nvPr/>
            </p:nvCxnSpPr>
            <p:spPr>
              <a:xfrm flipH="1">
                <a:off x="2591664" y="2999989"/>
                <a:ext cx="303935" cy="165001"/>
              </a:xfrm>
              <a:prstGeom prst="straightConnector1">
                <a:avLst/>
              </a:prstGeom>
              <a:ln w="38100"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7" name="Straight Arrow Connector 76"/>
              <p:cNvCxnSpPr/>
              <p:nvPr/>
            </p:nvCxnSpPr>
            <p:spPr>
              <a:xfrm>
                <a:off x="2591665" y="3221274"/>
                <a:ext cx="129905" cy="210753"/>
              </a:xfrm>
              <a:prstGeom prst="straightConnector1">
                <a:avLst/>
              </a:prstGeom>
              <a:ln w="38100"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0" name="Straight Arrow Connector 79"/>
              <p:cNvCxnSpPr/>
              <p:nvPr/>
            </p:nvCxnSpPr>
            <p:spPr>
              <a:xfrm flipH="1">
                <a:off x="2708834" y="3516576"/>
                <a:ext cx="50836" cy="311464"/>
              </a:xfrm>
              <a:prstGeom prst="straightConnector1">
                <a:avLst/>
              </a:prstGeom>
              <a:ln w="38100"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83" name="Straight Arrow Connector 82"/>
            <p:cNvCxnSpPr/>
            <p:nvPr/>
          </p:nvCxnSpPr>
          <p:spPr>
            <a:xfrm flipH="1">
              <a:off x="2379048" y="3879610"/>
              <a:ext cx="263323" cy="49259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7" name="Group 46"/>
          <p:cNvGrpSpPr/>
          <p:nvPr/>
        </p:nvGrpSpPr>
        <p:grpSpPr>
          <a:xfrm>
            <a:off x="5971754" y="2239836"/>
            <a:ext cx="217648" cy="836689"/>
            <a:chOff x="8157192" y="2995154"/>
            <a:chExt cx="290199" cy="1115586"/>
          </a:xfrm>
        </p:grpSpPr>
        <p:cxnSp>
          <p:nvCxnSpPr>
            <p:cNvPr id="100" name="Straight Arrow Connector 99"/>
            <p:cNvCxnSpPr/>
            <p:nvPr/>
          </p:nvCxnSpPr>
          <p:spPr>
            <a:xfrm flipH="1">
              <a:off x="8176241" y="2995154"/>
              <a:ext cx="271150" cy="68377"/>
            </a:xfrm>
            <a:prstGeom prst="straightConnector1">
              <a:avLst/>
            </a:prstGeom>
            <a:ln w="38100">
              <a:solidFill>
                <a:srgbClr val="FFC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1" name="Straight Arrow Connector 100"/>
            <p:cNvCxnSpPr/>
            <p:nvPr/>
          </p:nvCxnSpPr>
          <p:spPr>
            <a:xfrm>
              <a:off x="8157192" y="3114472"/>
              <a:ext cx="242826" cy="305308"/>
            </a:xfrm>
            <a:prstGeom prst="straightConnector1">
              <a:avLst/>
            </a:prstGeom>
            <a:ln w="38100">
              <a:solidFill>
                <a:srgbClr val="FFC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" name="Straight Arrow Connector 101"/>
            <p:cNvCxnSpPr/>
            <p:nvPr/>
          </p:nvCxnSpPr>
          <p:spPr>
            <a:xfrm flipH="1">
              <a:off x="8206975" y="3500402"/>
              <a:ext cx="192515" cy="170656"/>
            </a:xfrm>
            <a:prstGeom prst="straightConnector1">
              <a:avLst/>
            </a:prstGeom>
            <a:ln w="38100">
              <a:solidFill>
                <a:srgbClr val="FFC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4" name="Straight Arrow Connector 103"/>
            <p:cNvCxnSpPr/>
            <p:nvPr/>
          </p:nvCxnSpPr>
          <p:spPr>
            <a:xfrm>
              <a:off x="8176242" y="3747258"/>
              <a:ext cx="1" cy="363482"/>
            </a:xfrm>
            <a:prstGeom prst="straightConnector1">
              <a:avLst/>
            </a:prstGeom>
            <a:ln w="38100">
              <a:solidFill>
                <a:srgbClr val="FFC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9" name="Rectangle 38"/>
          <p:cNvSpPr/>
          <p:nvPr/>
        </p:nvSpPr>
        <p:spPr>
          <a:xfrm>
            <a:off x="1503628" y="154885"/>
            <a:ext cx="6136745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000" b="1" dirty="0">
                <a:solidFill>
                  <a:srgbClr val="FF6600"/>
                </a:solidFill>
              </a:rPr>
              <a:t>Eye-tracking Experiment and Analysis</a:t>
            </a:r>
          </a:p>
        </p:txBody>
      </p:sp>
    </p:spTree>
    <p:extLst>
      <p:ext uri="{BB962C8B-B14F-4D97-AF65-F5344CB8AC3E}">
        <p14:creationId xmlns:p14="http://schemas.microsoft.com/office/powerpoint/2010/main" val="3167564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276366" y="1314450"/>
            <a:ext cx="8591269" cy="3154680"/>
            <a:chOff x="228599" y="1600200"/>
            <a:chExt cx="11455025" cy="4206240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8599" y="1600200"/>
              <a:ext cx="5402050" cy="4206240"/>
            </a:xfrm>
            <a:prstGeom prst="rect">
              <a:avLst/>
            </a:prstGeom>
          </p:spPr>
        </p:pic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48400" y="1600200"/>
              <a:ext cx="5435224" cy="4206240"/>
            </a:xfrm>
            <a:prstGeom prst="rect">
              <a:avLst/>
            </a:prstGeom>
          </p:spPr>
        </p:pic>
      </p:grpSp>
      <p:sp>
        <p:nvSpPr>
          <p:cNvPr id="7" name="Rectangle 6"/>
          <p:cNvSpPr/>
          <p:nvPr/>
        </p:nvSpPr>
        <p:spPr>
          <a:xfrm>
            <a:off x="1503628" y="154885"/>
            <a:ext cx="6136745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000" b="1" dirty="0">
                <a:solidFill>
                  <a:srgbClr val="FF6600"/>
                </a:solidFill>
              </a:rPr>
              <a:t>Eye-tracking Experiment and Analysis</a:t>
            </a:r>
          </a:p>
        </p:txBody>
      </p:sp>
    </p:spTree>
    <p:extLst>
      <p:ext uri="{BB962C8B-B14F-4D97-AF65-F5344CB8AC3E}">
        <p14:creationId xmlns:p14="http://schemas.microsoft.com/office/powerpoint/2010/main" val="10306185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582408" y="154885"/>
            <a:ext cx="6020559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000" b="1" dirty="0">
                <a:solidFill>
                  <a:srgbClr val="FF6600"/>
                </a:solidFill>
              </a:rPr>
              <a:t>Comparison to Existing Manga Pages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9914" y="942975"/>
            <a:ext cx="2508310" cy="37719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3856" y="978694"/>
            <a:ext cx="2508312" cy="377190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2418734" y="4686300"/>
            <a:ext cx="91723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800" dirty="0"/>
              <a:t>Original</a:t>
            </a:r>
          </a:p>
        </p:txBody>
      </p:sp>
      <p:sp>
        <p:nvSpPr>
          <p:cNvPr id="10" name="Rectangle 9"/>
          <p:cNvSpPr/>
          <p:nvPr/>
        </p:nvSpPr>
        <p:spPr>
          <a:xfrm>
            <a:off x="5565414" y="4686300"/>
            <a:ext cx="129182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800" dirty="0"/>
              <a:t>Synthesized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-57832" y="4972051"/>
            <a:ext cx="2286682" cy="2192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25" dirty="0"/>
              <a:t>© </a:t>
            </a:r>
            <a:r>
              <a:rPr lang="en-US" sz="825" dirty="0" err="1"/>
              <a:t>Tsugumi</a:t>
            </a:r>
            <a:r>
              <a:rPr lang="en-US" sz="825" dirty="0"/>
              <a:t> </a:t>
            </a:r>
            <a:r>
              <a:rPr lang="en-US" sz="825" dirty="0" err="1"/>
              <a:t>Ohba</a:t>
            </a:r>
            <a:r>
              <a:rPr lang="en-US" sz="825" dirty="0"/>
              <a:t>, Takeshi Obata / </a:t>
            </a:r>
            <a:r>
              <a:rPr lang="en-US" sz="825" dirty="0" err="1"/>
              <a:t>Shueisha</a:t>
            </a:r>
            <a:r>
              <a:rPr lang="en-US" sz="825" dirty="0"/>
              <a:t> Inc.</a:t>
            </a:r>
          </a:p>
        </p:txBody>
      </p:sp>
    </p:spTree>
    <p:extLst>
      <p:ext uri="{BB962C8B-B14F-4D97-AF65-F5344CB8AC3E}">
        <p14:creationId xmlns:p14="http://schemas.microsoft.com/office/powerpoint/2010/main" val="26179790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3614671" y="154885"/>
            <a:ext cx="1959575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000" b="1" dirty="0">
                <a:solidFill>
                  <a:srgbClr val="FF6600"/>
                </a:solidFill>
              </a:rPr>
              <a:t>Motivation</a:t>
            </a:r>
          </a:p>
        </p:txBody>
      </p:sp>
      <p:sp>
        <p:nvSpPr>
          <p:cNvPr id="53" name="Title 1"/>
          <p:cNvSpPr txBox="1">
            <a:spLocks/>
          </p:cNvSpPr>
          <p:nvPr/>
        </p:nvSpPr>
        <p:spPr>
          <a:xfrm>
            <a:off x="438150" y="952500"/>
            <a:ext cx="7258050" cy="628650"/>
          </a:xfrm>
          <a:prstGeom prst="rect">
            <a:avLst/>
          </a:prstGeom>
          <a:noFill/>
        </p:spPr>
        <p:txBody>
          <a:bodyPr vert="horz" lIns="68580" tIns="34290" rIns="68580" bIns="3429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>
                <a:latin typeface="+mn-lt"/>
                <a:ea typeface="+mn-ea"/>
                <a:cs typeface="+mn-cs"/>
              </a:rPr>
              <a:t>One of </a:t>
            </a:r>
            <a:r>
              <a:rPr lang="en-US" sz="2400" dirty="0" smtClean="0">
                <a:latin typeface="+mn-lt"/>
                <a:ea typeface="+mn-ea"/>
                <a:cs typeface="+mn-cs"/>
              </a:rPr>
              <a:t>the most </a:t>
            </a:r>
            <a:r>
              <a:rPr lang="en-US" sz="2400" dirty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difficult</a:t>
            </a:r>
            <a:r>
              <a:rPr lang="en-US" sz="2400" dirty="0">
                <a:latin typeface="+mn-lt"/>
                <a:ea typeface="+mn-ea"/>
                <a:cs typeface="+mn-cs"/>
              </a:rPr>
              <a:t> steps in manga </a:t>
            </a:r>
            <a:r>
              <a:rPr lang="en-US" sz="2400" dirty="0" smtClean="0">
                <a:latin typeface="+mn-lt"/>
                <a:ea typeface="+mn-ea"/>
                <a:cs typeface="+mn-cs"/>
              </a:rPr>
              <a:t>production</a:t>
            </a:r>
            <a:endParaRPr lang="en-US" sz="2400" dirty="0">
              <a:latin typeface="+mn-lt"/>
              <a:ea typeface="+mn-ea"/>
              <a:cs typeface="+mn-cs"/>
            </a:endParaRPr>
          </a:p>
        </p:txBody>
      </p:sp>
      <p:sp>
        <p:nvSpPr>
          <p:cNvPr id="55" name="Title 1"/>
          <p:cNvSpPr txBox="1">
            <a:spLocks/>
          </p:cNvSpPr>
          <p:nvPr/>
        </p:nvSpPr>
        <p:spPr>
          <a:xfrm>
            <a:off x="434615" y="1733550"/>
            <a:ext cx="8556985" cy="1028700"/>
          </a:xfrm>
          <a:prstGeom prst="rect">
            <a:avLst/>
          </a:prstGeom>
          <a:noFill/>
        </p:spPr>
        <p:txBody>
          <a:bodyPr vert="horz" lIns="68580" tIns="34290" rIns="68580" bIns="3429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/>
              <a:t>No existing comic </a:t>
            </a:r>
            <a:r>
              <a:rPr lang="en-US" sz="2400" dirty="0" smtClean="0"/>
              <a:t>creation programs </a:t>
            </a:r>
            <a:r>
              <a:rPr lang="en-US" sz="2400" dirty="0"/>
              <a:t>for </a:t>
            </a:r>
            <a:r>
              <a:rPr lang="en-US" sz="2400" dirty="0">
                <a:solidFill>
                  <a:srgbClr val="FF0000"/>
                </a:solidFill>
              </a:rPr>
              <a:t>automatic</a:t>
            </a:r>
            <a:r>
              <a:rPr lang="en-US" sz="2400" dirty="0"/>
              <a:t> composition</a:t>
            </a:r>
          </a:p>
        </p:txBody>
      </p:sp>
    </p:spTree>
    <p:extLst>
      <p:ext uri="{BB962C8B-B14F-4D97-AF65-F5344CB8AC3E}">
        <p14:creationId xmlns:p14="http://schemas.microsoft.com/office/powerpoint/2010/main" val="4168030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631719" y="97735"/>
            <a:ext cx="1707583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000" b="1" dirty="0">
                <a:solidFill>
                  <a:srgbClr val="FF6600"/>
                </a:solidFill>
              </a:rPr>
              <a:t>Summary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28600" y="857250"/>
            <a:ext cx="882027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A novel </a:t>
            </a:r>
            <a:r>
              <a:rPr lang="en-US" sz="2400" dirty="0" smtClean="0"/>
              <a:t>model for </a:t>
            </a:r>
            <a:r>
              <a:rPr lang="en-US" sz="2400" dirty="0"/>
              <a:t>representing dependency among </a:t>
            </a:r>
            <a:r>
              <a:rPr lang="en-US" sz="2400" dirty="0">
                <a:solidFill>
                  <a:srgbClr val="FF0000"/>
                </a:solidFill>
              </a:rPr>
              <a:t>the artist’s guiding path</a:t>
            </a:r>
            <a:r>
              <a:rPr lang="en-US" sz="2400" dirty="0"/>
              <a:t>, </a:t>
            </a:r>
            <a:r>
              <a:rPr lang="en-US" sz="2400" dirty="0">
                <a:solidFill>
                  <a:srgbClr val="FF0000"/>
                </a:solidFill>
              </a:rPr>
              <a:t>composition</a:t>
            </a:r>
            <a:r>
              <a:rPr lang="en-US" sz="2400" dirty="0"/>
              <a:t> and </a:t>
            </a:r>
            <a:r>
              <a:rPr lang="en-US" sz="2400" dirty="0">
                <a:solidFill>
                  <a:srgbClr val="FF0000"/>
                </a:solidFill>
              </a:rPr>
              <a:t>viewer attention</a:t>
            </a:r>
            <a:endParaRPr lang="en-US" sz="2100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28599" y="2278187"/>
            <a:ext cx="88202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A  novel </a:t>
            </a:r>
            <a:r>
              <a:rPr lang="en-US" sz="2400" dirty="0" smtClean="0"/>
              <a:t>approach </a:t>
            </a:r>
            <a:r>
              <a:rPr lang="en-US" sz="2400" dirty="0"/>
              <a:t>for </a:t>
            </a:r>
            <a:r>
              <a:rPr lang="en-US" sz="2400" dirty="0">
                <a:solidFill>
                  <a:srgbClr val="FF0000"/>
                </a:solidFill>
              </a:rPr>
              <a:t>joint </a:t>
            </a:r>
            <a:r>
              <a:rPr lang="en-US" sz="2400" dirty="0" smtClean="0">
                <a:solidFill>
                  <a:srgbClr val="FF0000"/>
                </a:solidFill>
              </a:rPr>
              <a:t>composition of </a:t>
            </a:r>
            <a:r>
              <a:rPr lang="en-US" sz="2400" dirty="0">
                <a:solidFill>
                  <a:srgbClr val="FF0000"/>
                </a:solidFill>
              </a:rPr>
              <a:t>subjects and balloons</a:t>
            </a:r>
            <a:endParaRPr lang="en-US" sz="2100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28599" y="3409950"/>
            <a:ext cx="89154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smtClean="0"/>
              <a:t>Enable </a:t>
            </a:r>
            <a:r>
              <a:rPr lang="en-US" sz="2400" dirty="0" smtClean="0">
                <a:solidFill>
                  <a:srgbClr val="FF0000"/>
                </a:solidFill>
              </a:rPr>
              <a:t>easy</a:t>
            </a:r>
            <a:r>
              <a:rPr lang="en-US" sz="2400" dirty="0" smtClean="0"/>
              <a:t> and </a:t>
            </a:r>
            <a:r>
              <a:rPr lang="en-US" sz="2400" dirty="0" smtClean="0">
                <a:solidFill>
                  <a:srgbClr val="FF0000"/>
                </a:solidFill>
              </a:rPr>
              <a:t>quick</a:t>
            </a:r>
            <a:r>
              <a:rPr lang="en-US" sz="2400" dirty="0" smtClean="0"/>
              <a:t> </a:t>
            </a:r>
            <a:r>
              <a:rPr lang="en-US" sz="2400" dirty="0"/>
              <a:t>creation of </a:t>
            </a:r>
            <a:r>
              <a:rPr lang="en-US" sz="2400">
                <a:solidFill>
                  <a:srgbClr val="FF0000"/>
                </a:solidFill>
              </a:rPr>
              <a:t>attention-directing</a:t>
            </a:r>
            <a:r>
              <a:rPr lang="en-US" sz="2400"/>
              <a:t> </a:t>
            </a:r>
            <a:r>
              <a:rPr lang="en-US" sz="2400" smtClean="0"/>
              <a:t>compositions </a:t>
            </a:r>
            <a:endParaRPr lang="en-US" sz="21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94223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249033" y="154885"/>
            <a:ext cx="4535793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000" b="1" dirty="0">
                <a:solidFill>
                  <a:srgbClr val="FF6600"/>
                </a:solidFill>
              </a:rPr>
              <a:t>Limitations </a:t>
            </a:r>
            <a:r>
              <a:rPr lang="en-US" sz="3000" b="1">
                <a:solidFill>
                  <a:srgbClr val="FF6600"/>
                </a:solidFill>
              </a:rPr>
              <a:t>&amp; </a:t>
            </a:r>
            <a:r>
              <a:rPr lang="en-US" sz="3000" b="1" smtClean="0">
                <a:solidFill>
                  <a:srgbClr val="FF6600"/>
                </a:solidFill>
              </a:rPr>
              <a:t>Future </a:t>
            </a:r>
            <a:r>
              <a:rPr lang="en-US" sz="3000" b="1" dirty="0">
                <a:solidFill>
                  <a:srgbClr val="FF6600"/>
                </a:solidFill>
              </a:rPr>
              <a:t>Work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28600" y="857250"/>
            <a:ext cx="88202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Consider </a:t>
            </a:r>
            <a:r>
              <a:rPr lang="en-US" sz="2400" dirty="0">
                <a:solidFill>
                  <a:srgbClr val="FF0000"/>
                </a:solidFill>
              </a:rPr>
              <a:t>visual appearance </a:t>
            </a:r>
            <a:r>
              <a:rPr lang="en-US" sz="2400" dirty="0"/>
              <a:t>of manga elements </a:t>
            </a:r>
            <a:endParaRPr lang="en-US" sz="2100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28600" y="1371600"/>
            <a:ext cx="88202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Extend to other graphic design tasks</a:t>
            </a:r>
            <a:endParaRPr lang="en-US" sz="2100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28599" y="4304869"/>
            <a:ext cx="88202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Understand readers’ behaviors</a:t>
            </a:r>
            <a:endParaRPr lang="en-US" sz="2100" dirty="0">
              <a:solidFill>
                <a:srgbClr val="FF0000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5479" y="1809750"/>
            <a:ext cx="5166514" cy="2537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94316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351153" y="2063919"/>
            <a:ext cx="2441694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000" b="1" dirty="0" smtClean="0">
                <a:solidFill>
                  <a:srgbClr val="FF6600"/>
                </a:solidFill>
              </a:rPr>
              <a:t>Thanks</a:t>
            </a:r>
            <a:endParaRPr lang="en-US" sz="6000" b="1" dirty="0">
              <a:solidFill>
                <a:srgbClr val="FF66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43462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4134261" y="154885"/>
            <a:ext cx="920445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000" b="1" dirty="0">
                <a:solidFill>
                  <a:srgbClr val="FF6600"/>
                </a:solidFill>
              </a:rPr>
              <a:t>Goal</a:t>
            </a:r>
          </a:p>
        </p:txBody>
      </p:sp>
      <p:sp>
        <p:nvSpPr>
          <p:cNvPr id="87" name="Right Arrow 86"/>
          <p:cNvSpPr/>
          <p:nvPr/>
        </p:nvSpPr>
        <p:spPr>
          <a:xfrm>
            <a:off x="5181600" y="2457456"/>
            <a:ext cx="514350" cy="469109"/>
          </a:xfrm>
          <a:prstGeom prst="rightArrow">
            <a:avLst/>
          </a:prstGeom>
          <a:solidFill>
            <a:srgbClr val="00CC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pic>
        <p:nvPicPr>
          <p:cNvPr id="13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180633" y="1027577"/>
            <a:ext cx="2372868" cy="35593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" name="Group 6"/>
          <p:cNvGrpSpPr/>
          <p:nvPr/>
        </p:nvGrpSpPr>
        <p:grpSpPr>
          <a:xfrm>
            <a:off x="574152" y="956424"/>
            <a:ext cx="4205638" cy="3581071"/>
            <a:chOff x="574152" y="956424"/>
            <a:chExt cx="4205638" cy="3581071"/>
          </a:xfrm>
        </p:grpSpPr>
        <p:grpSp>
          <p:nvGrpSpPr>
            <p:cNvPr id="98" name="Group 97"/>
            <p:cNvGrpSpPr/>
            <p:nvPr/>
          </p:nvGrpSpPr>
          <p:grpSpPr>
            <a:xfrm>
              <a:off x="828803" y="1044723"/>
              <a:ext cx="2914652" cy="892905"/>
              <a:chOff x="2206272" y="523219"/>
              <a:chExt cx="3886202" cy="1190540"/>
            </a:xfrm>
          </p:grpSpPr>
          <p:sp>
            <p:nvSpPr>
              <p:cNvPr id="124" name="Rounded Rectangle 123"/>
              <p:cNvSpPr/>
              <p:nvPr/>
            </p:nvSpPr>
            <p:spPr>
              <a:xfrm>
                <a:off x="2206272" y="523219"/>
                <a:ext cx="3754964" cy="1134477"/>
              </a:xfrm>
              <a:prstGeom prst="roundRect">
                <a:avLst/>
              </a:prstGeom>
              <a:noFill/>
              <a:ln w="19050">
                <a:solidFill>
                  <a:schemeClr val="tx1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13">
                  <a:solidFill>
                    <a:srgbClr val="FF0000"/>
                  </a:solidFill>
                </a:endParaRPr>
              </a:p>
            </p:txBody>
          </p:sp>
          <p:sp>
            <p:nvSpPr>
              <p:cNvPr id="125" name="TextBox 124"/>
              <p:cNvSpPr txBox="1"/>
              <p:nvPr/>
            </p:nvSpPr>
            <p:spPr>
              <a:xfrm>
                <a:off x="3501671" y="557887"/>
                <a:ext cx="2590803" cy="115587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450"/>
                  </a:spcAft>
                </a:pPr>
                <a:r>
                  <a:rPr lang="en-US" sz="1050" dirty="0"/>
                  <a:t>1.Rabbit, I came here for gold,</a:t>
                </a:r>
              </a:p>
              <a:p>
                <a:pPr>
                  <a:spcAft>
                    <a:spcPts val="450"/>
                  </a:spcAft>
                </a:pPr>
                <a:r>
                  <a:rPr lang="en-US" sz="1050" dirty="0"/>
                  <a:t>2. and I'm </a:t>
                </a:r>
                <a:r>
                  <a:rPr lang="en-US" sz="1050" dirty="0" err="1"/>
                  <a:t>gonna</a:t>
                </a:r>
                <a:r>
                  <a:rPr lang="en-US" sz="1050" dirty="0"/>
                  <a:t> get it!</a:t>
                </a:r>
              </a:p>
              <a:p>
                <a:pPr>
                  <a:spcAft>
                    <a:spcPts val="450"/>
                  </a:spcAft>
                </a:pPr>
                <a:r>
                  <a:rPr lang="en-US" sz="1050" dirty="0"/>
                  <a:t>3. I gotcha, you rabbit! I'll show you!</a:t>
                </a:r>
              </a:p>
            </p:txBody>
          </p:sp>
        </p:grpSp>
        <p:grpSp>
          <p:nvGrpSpPr>
            <p:cNvPr id="3" name="Group 2"/>
            <p:cNvGrpSpPr/>
            <p:nvPr/>
          </p:nvGrpSpPr>
          <p:grpSpPr>
            <a:xfrm>
              <a:off x="3622101" y="1125997"/>
              <a:ext cx="1157689" cy="3411498"/>
              <a:chOff x="4829468" y="1501329"/>
              <a:chExt cx="1543586" cy="4548663"/>
            </a:xfrm>
          </p:grpSpPr>
          <p:sp>
            <p:nvSpPr>
              <p:cNvPr id="107" name="TextBox 106"/>
              <p:cNvSpPr txBox="1"/>
              <p:nvPr/>
            </p:nvSpPr>
            <p:spPr>
              <a:xfrm>
                <a:off x="4909871" y="1501329"/>
                <a:ext cx="1154591" cy="73866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500" dirty="0">
                    <a:solidFill>
                      <a:srgbClr val="FF0000"/>
                    </a:solidFill>
                  </a:rPr>
                  <a:t>Close-up</a:t>
                </a:r>
              </a:p>
              <a:p>
                <a:r>
                  <a:rPr lang="en-US" sz="1500" dirty="0">
                    <a:solidFill>
                      <a:schemeClr val="accent1"/>
                    </a:solidFill>
                  </a:rPr>
                  <a:t>Fast</a:t>
                </a:r>
              </a:p>
            </p:txBody>
          </p:sp>
          <p:sp>
            <p:nvSpPr>
              <p:cNvPr id="108" name="TextBox 107"/>
              <p:cNvSpPr txBox="1"/>
              <p:nvPr/>
            </p:nvSpPr>
            <p:spPr>
              <a:xfrm>
                <a:off x="4855116" y="3634929"/>
                <a:ext cx="1128943" cy="73866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500" dirty="0">
                    <a:solidFill>
                      <a:srgbClr val="FF0000"/>
                    </a:solidFill>
                  </a:rPr>
                  <a:t>Long</a:t>
                </a:r>
              </a:p>
              <a:p>
                <a:r>
                  <a:rPr lang="en-US" sz="1500" dirty="0">
                    <a:solidFill>
                      <a:schemeClr val="accent1"/>
                    </a:solidFill>
                  </a:rPr>
                  <a:t>Medium</a:t>
                </a:r>
              </a:p>
            </p:txBody>
          </p:sp>
          <p:sp>
            <p:nvSpPr>
              <p:cNvPr id="109" name="TextBox 108"/>
              <p:cNvSpPr txBox="1"/>
              <p:nvPr/>
            </p:nvSpPr>
            <p:spPr>
              <a:xfrm>
                <a:off x="4829468" y="4473129"/>
                <a:ext cx="1154591" cy="73866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500" dirty="0">
                    <a:solidFill>
                      <a:srgbClr val="FF0000"/>
                    </a:solidFill>
                  </a:rPr>
                  <a:t>Close-up</a:t>
                </a:r>
              </a:p>
              <a:p>
                <a:r>
                  <a:rPr lang="en-US" sz="1500" dirty="0">
                    <a:solidFill>
                      <a:schemeClr val="accent1"/>
                    </a:solidFill>
                  </a:rPr>
                  <a:t>Medium</a:t>
                </a:r>
              </a:p>
            </p:txBody>
          </p:sp>
          <p:sp>
            <p:nvSpPr>
              <p:cNvPr id="110" name="TextBox 109"/>
              <p:cNvSpPr txBox="1"/>
              <p:nvPr/>
            </p:nvSpPr>
            <p:spPr>
              <a:xfrm>
                <a:off x="4842292" y="5311328"/>
                <a:ext cx="1530762" cy="73866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500" dirty="0">
                    <a:solidFill>
                      <a:srgbClr val="FF0000"/>
                    </a:solidFill>
                  </a:rPr>
                  <a:t>Big Close-up</a:t>
                </a:r>
              </a:p>
              <a:p>
                <a:r>
                  <a:rPr lang="en-US" sz="1500" dirty="0">
                    <a:solidFill>
                      <a:schemeClr val="accent1"/>
                    </a:solidFill>
                  </a:rPr>
                  <a:t>Medium</a:t>
                </a:r>
              </a:p>
            </p:txBody>
          </p:sp>
          <p:cxnSp>
            <p:nvCxnSpPr>
              <p:cNvPr id="111" name="Straight Connector 110"/>
              <p:cNvCxnSpPr/>
              <p:nvPr/>
            </p:nvCxnSpPr>
            <p:spPr>
              <a:xfrm>
                <a:off x="4893450" y="1523415"/>
                <a:ext cx="1015270" cy="0"/>
              </a:xfrm>
              <a:prstGeom prst="line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2" name="Straight Connector 111"/>
              <p:cNvCxnSpPr/>
              <p:nvPr/>
            </p:nvCxnSpPr>
            <p:spPr>
              <a:xfrm>
                <a:off x="4893450" y="2742615"/>
                <a:ext cx="1015270" cy="0"/>
              </a:xfrm>
              <a:prstGeom prst="line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13" name="TextBox 112"/>
              <p:cNvSpPr txBox="1"/>
              <p:nvPr/>
            </p:nvSpPr>
            <p:spPr>
              <a:xfrm>
                <a:off x="4860033" y="2720529"/>
                <a:ext cx="1128943" cy="73866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500" dirty="0">
                    <a:solidFill>
                      <a:srgbClr val="FF0000"/>
                    </a:solidFill>
                  </a:rPr>
                  <a:t>Medium</a:t>
                </a:r>
              </a:p>
              <a:p>
                <a:r>
                  <a:rPr lang="en-US" sz="1500" dirty="0">
                    <a:solidFill>
                      <a:schemeClr val="accent1"/>
                    </a:solidFill>
                  </a:rPr>
                  <a:t>Medium</a:t>
                </a:r>
              </a:p>
            </p:txBody>
          </p:sp>
          <p:cxnSp>
            <p:nvCxnSpPr>
              <p:cNvPr id="114" name="Straight Connector 113"/>
              <p:cNvCxnSpPr/>
              <p:nvPr/>
            </p:nvCxnSpPr>
            <p:spPr>
              <a:xfrm>
                <a:off x="4893450" y="4495215"/>
                <a:ext cx="1015270" cy="0"/>
              </a:xfrm>
              <a:prstGeom prst="line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5" name="Straight Connector 114"/>
              <p:cNvCxnSpPr/>
              <p:nvPr/>
            </p:nvCxnSpPr>
            <p:spPr>
              <a:xfrm>
                <a:off x="4893450" y="3657015"/>
                <a:ext cx="1015270" cy="0"/>
              </a:xfrm>
              <a:prstGeom prst="line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6" name="Straight Connector 115"/>
              <p:cNvCxnSpPr/>
              <p:nvPr/>
            </p:nvCxnSpPr>
            <p:spPr>
              <a:xfrm>
                <a:off x="4893450" y="5333415"/>
                <a:ext cx="1015270" cy="0"/>
              </a:xfrm>
              <a:prstGeom prst="line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" name="Group 4"/>
            <p:cNvGrpSpPr/>
            <p:nvPr/>
          </p:nvGrpSpPr>
          <p:grpSpPr>
            <a:xfrm>
              <a:off x="574152" y="956424"/>
              <a:ext cx="3055001" cy="3527461"/>
              <a:chOff x="765536" y="1275231"/>
              <a:chExt cx="4073334" cy="4703281"/>
            </a:xfrm>
          </p:grpSpPr>
          <p:grpSp>
            <p:nvGrpSpPr>
              <p:cNvPr id="92" name="Group 91"/>
              <p:cNvGrpSpPr/>
              <p:nvPr/>
            </p:nvGrpSpPr>
            <p:grpSpPr>
              <a:xfrm>
                <a:off x="1163817" y="5257215"/>
                <a:ext cx="912962" cy="691598"/>
                <a:chOff x="-2641364" y="4419600"/>
                <a:chExt cx="912962" cy="691598"/>
              </a:xfrm>
            </p:grpSpPr>
            <p:pic>
              <p:nvPicPr>
                <p:cNvPr id="130" name="Picture 5" descr="C:\Users\abc\Desktop\Siggraph Asia 2013\Experiment\Pages\7+\55.png"/>
                <p:cNvPicPr>
                  <a:picLocks noChangeAspect="1" noChangeArrowheads="1"/>
                </p:cNvPicPr>
                <p:nvPr/>
              </p:nvPicPr>
              <p:blipFill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-2641364" y="4419600"/>
                  <a:ext cx="912962" cy="691598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131" name="Rectangle 130"/>
                <p:cNvSpPr/>
                <p:nvPr/>
              </p:nvSpPr>
              <p:spPr>
                <a:xfrm>
                  <a:off x="-2481934" y="4495723"/>
                  <a:ext cx="569964" cy="444320"/>
                </a:xfrm>
                <a:prstGeom prst="rect">
                  <a:avLst/>
                </a:prstGeom>
                <a:noFill/>
                <a:ln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013"/>
                </a:p>
              </p:txBody>
            </p:sp>
          </p:grpSp>
          <p:pic>
            <p:nvPicPr>
              <p:cNvPr id="93" name="Picture 2" descr="C:\Users\abc\Desktop\Siggraph Asia 2013\Experiment\Pages\7+\3_af.png"/>
              <p:cNvPicPr>
                <a:picLocks noChangeAspect="1" noChangeArrowheads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2122" t="25368" r="39655"/>
              <a:stretch/>
            </p:blipFill>
            <p:spPr bwMode="auto">
              <a:xfrm>
                <a:off x="3076868" y="3539867"/>
                <a:ext cx="548757" cy="76666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94" name="Picture 4" descr="C:\Users\abc\Desktop\Siggraph Asia 2013\Experiment\Pages\7+\3-2.png"/>
              <p:cNvPicPr>
                <a:picLocks noChangeAspect="1" noChangeArrowheads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210299" y="3518815"/>
                <a:ext cx="579539" cy="758091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grpSp>
            <p:nvGrpSpPr>
              <p:cNvPr id="95" name="Group 94"/>
              <p:cNvGrpSpPr/>
              <p:nvPr/>
            </p:nvGrpSpPr>
            <p:grpSpPr>
              <a:xfrm>
                <a:off x="1264466" y="4404049"/>
                <a:ext cx="463571" cy="718735"/>
                <a:chOff x="-2540715" y="3566434"/>
                <a:chExt cx="463571" cy="718735"/>
              </a:xfrm>
            </p:grpSpPr>
            <p:pic>
              <p:nvPicPr>
                <p:cNvPr id="128" name="Picture 3" descr="C:\Users\abc\Desktop\Siggraph Asia 2013\Experiment\Segmentation\The Wacky Wabbit\Cropped\8\9-1.png"/>
                <p:cNvPicPr>
                  <a:picLocks noChangeAspect="1" noChangeArrowheads="1"/>
                </p:cNvPicPr>
                <p:nvPr/>
              </p:nvPicPr>
              <p:blipFill>
                <a:blip r:embed="rId7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-2533082" y="3566434"/>
                  <a:ext cx="455938" cy="718735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129" name="Rectangle 128"/>
                <p:cNvSpPr/>
                <p:nvPr/>
              </p:nvSpPr>
              <p:spPr>
                <a:xfrm>
                  <a:off x="-2540715" y="3585356"/>
                  <a:ext cx="416685" cy="424592"/>
                </a:xfrm>
                <a:prstGeom prst="rect">
                  <a:avLst/>
                </a:prstGeom>
                <a:noFill/>
                <a:ln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013"/>
                </a:p>
              </p:txBody>
            </p:sp>
          </p:grpSp>
          <p:grpSp>
            <p:nvGrpSpPr>
              <p:cNvPr id="96" name="Group 95"/>
              <p:cNvGrpSpPr/>
              <p:nvPr/>
            </p:nvGrpSpPr>
            <p:grpSpPr>
              <a:xfrm>
                <a:off x="1295412" y="2598927"/>
                <a:ext cx="409856" cy="825309"/>
                <a:chOff x="-2509769" y="1761312"/>
                <a:chExt cx="409856" cy="825309"/>
              </a:xfrm>
            </p:grpSpPr>
            <p:pic>
              <p:nvPicPr>
                <p:cNvPr id="126" name="Picture 2" descr="C:\Users\abc\Desktop\Siggraph Asia 2013\Experiment\Segmentation\The Wacky Wabbit\Cropped\8\6-1.png"/>
                <p:cNvPicPr>
                  <a:picLocks noChangeAspect="1" noChangeArrowheads="1"/>
                </p:cNvPicPr>
                <p:nvPr/>
              </p:nvPicPr>
              <p:blipFill>
                <a:blip r:embed="rId8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-2509769" y="1761312"/>
                  <a:ext cx="385740" cy="82530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127" name="Rectangle 126"/>
                <p:cNvSpPr/>
                <p:nvPr/>
              </p:nvSpPr>
              <p:spPr>
                <a:xfrm>
                  <a:off x="-2485653" y="1954143"/>
                  <a:ext cx="385740" cy="415394"/>
                </a:xfrm>
                <a:prstGeom prst="rect">
                  <a:avLst/>
                </a:prstGeom>
                <a:noFill/>
                <a:ln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013"/>
                </a:p>
              </p:txBody>
            </p:sp>
          </p:grpSp>
          <p:pic>
            <p:nvPicPr>
              <p:cNvPr id="97" name="Picture 2" descr="C:\Users\abc\Desktop\The Wacky Wabbit\8\The Wacky Wabbit (1942).mp43570_af.png"/>
              <p:cNvPicPr>
                <a:picLocks noChangeAspect="1" noChangeArrowheads="1"/>
              </p:cNvPicPr>
              <p:nvPr/>
            </p:nvPicPr>
            <p:blipFill rotWithShape="1"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12987"/>
              <a:stretch/>
            </p:blipFill>
            <p:spPr bwMode="auto">
              <a:xfrm>
                <a:off x="1121341" y="1444179"/>
                <a:ext cx="1272636" cy="1044709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99" name="Rounded Rectangle 98"/>
              <p:cNvSpPr/>
              <p:nvPr/>
            </p:nvSpPr>
            <p:spPr>
              <a:xfrm>
                <a:off x="1105070" y="2638694"/>
                <a:ext cx="3733800" cy="806780"/>
              </a:xfrm>
              <a:prstGeom prst="roundRect">
                <a:avLst/>
              </a:pr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13"/>
              </a:p>
            </p:txBody>
          </p:sp>
          <p:sp>
            <p:nvSpPr>
              <p:cNvPr id="100" name="TextBox 99"/>
              <p:cNvSpPr txBox="1"/>
              <p:nvPr/>
            </p:nvSpPr>
            <p:spPr>
              <a:xfrm>
                <a:off x="2447640" y="2899375"/>
                <a:ext cx="2042888" cy="3385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050" dirty="0"/>
                  <a:t>You can't do this to me!</a:t>
                </a:r>
              </a:p>
            </p:txBody>
          </p:sp>
          <p:sp>
            <p:nvSpPr>
              <p:cNvPr id="101" name="Rounded Rectangle 100"/>
              <p:cNvSpPr/>
              <p:nvPr/>
            </p:nvSpPr>
            <p:spPr>
              <a:xfrm>
                <a:off x="2982553" y="3528559"/>
                <a:ext cx="1856317" cy="777968"/>
              </a:xfrm>
              <a:prstGeom prst="roundRect">
                <a:avLst/>
              </a:pr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13"/>
              </a:p>
            </p:txBody>
          </p:sp>
          <p:sp>
            <p:nvSpPr>
              <p:cNvPr id="102" name="Rounded Rectangle 101"/>
              <p:cNvSpPr/>
              <p:nvPr/>
            </p:nvSpPr>
            <p:spPr>
              <a:xfrm>
                <a:off x="1090556" y="4398076"/>
                <a:ext cx="3733800" cy="730683"/>
              </a:xfrm>
              <a:prstGeom prst="roundRect">
                <a:avLst/>
              </a:pr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13"/>
              </a:p>
            </p:txBody>
          </p:sp>
          <p:sp>
            <p:nvSpPr>
              <p:cNvPr id="103" name="TextBox 102"/>
              <p:cNvSpPr txBox="1"/>
              <p:nvPr/>
            </p:nvSpPr>
            <p:spPr>
              <a:xfrm>
                <a:off x="2503882" y="4589944"/>
                <a:ext cx="1801588" cy="3385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050" dirty="0"/>
                  <a:t>Eureka! Gold at last!</a:t>
                </a:r>
              </a:p>
            </p:txBody>
          </p:sp>
          <p:sp>
            <p:nvSpPr>
              <p:cNvPr id="104" name="Rounded Rectangle 103"/>
              <p:cNvSpPr/>
              <p:nvPr/>
            </p:nvSpPr>
            <p:spPr>
              <a:xfrm>
                <a:off x="1090556" y="5247829"/>
                <a:ext cx="3733800" cy="730683"/>
              </a:xfrm>
              <a:prstGeom prst="roundRect">
                <a:avLst/>
              </a:pr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13"/>
              </a:p>
            </p:txBody>
          </p:sp>
          <p:sp>
            <p:nvSpPr>
              <p:cNvPr id="105" name="TextBox 104"/>
              <p:cNvSpPr txBox="1"/>
              <p:nvPr/>
            </p:nvSpPr>
            <p:spPr>
              <a:xfrm>
                <a:off x="2503882" y="5469881"/>
                <a:ext cx="1801588" cy="3385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050" dirty="0"/>
                  <a:t>Eureka! Gold at last!</a:t>
                </a:r>
              </a:p>
            </p:txBody>
          </p:sp>
          <p:grpSp>
            <p:nvGrpSpPr>
              <p:cNvPr id="106" name="Group 105"/>
              <p:cNvGrpSpPr/>
              <p:nvPr/>
            </p:nvGrpSpPr>
            <p:grpSpPr>
              <a:xfrm>
                <a:off x="765536" y="1275231"/>
                <a:ext cx="339534" cy="4383580"/>
                <a:chOff x="2581669" y="509959"/>
                <a:chExt cx="339534" cy="4383580"/>
              </a:xfrm>
            </p:grpSpPr>
            <p:sp>
              <p:nvSpPr>
                <p:cNvPr id="119" name="TextBox 118"/>
                <p:cNvSpPr txBox="1"/>
                <p:nvPr/>
              </p:nvSpPr>
              <p:spPr>
                <a:xfrm>
                  <a:off x="2590800" y="509959"/>
                  <a:ext cx="330131" cy="55399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2100" b="1" dirty="0"/>
                    <a:t>1</a:t>
                  </a:r>
                </a:p>
              </p:txBody>
            </p:sp>
            <p:sp>
              <p:nvSpPr>
                <p:cNvPr id="120" name="TextBox 119"/>
                <p:cNvSpPr txBox="1"/>
                <p:nvPr/>
              </p:nvSpPr>
              <p:spPr>
                <a:xfrm>
                  <a:off x="2581669" y="1739340"/>
                  <a:ext cx="330131" cy="55399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2100" b="1" dirty="0"/>
                    <a:t>2</a:t>
                  </a:r>
                </a:p>
              </p:txBody>
            </p:sp>
            <p:sp>
              <p:nvSpPr>
                <p:cNvPr id="121" name="TextBox 120"/>
                <p:cNvSpPr txBox="1"/>
                <p:nvPr/>
              </p:nvSpPr>
              <p:spPr>
                <a:xfrm>
                  <a:off x="2590800" y="2634707"/>
                  <a:ext cx="330131" cy="55399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2100" b="1" dirty="0"/>
                    <a:t>3</a:t>
                  </a:r>
                </a:p>
              </p:txBody>
            </p:sp>
            <p:sp>
              <p:nvSpPr>
                <p:cNvPr id="122" name="TextBox 121"/>
                <p:cNvSpPr txBox="1"/>
                <p:nvPr/>
              </p:nvSpPr>
              <p:spPr>
                <a:xfrm>
                  <a:off x="2590800" y="3501343"/>
                  <a:ext cx="330131" cy="55399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2100" b="1" dirty="0"/>
                    <a:t>4</a:t>
                  </a:r>
                </a:p>
              </p:txBody>
            </p:sp>
            <p:sp>
              <p:nvSpPr>
                <p:cNvPr id="123" name="TextBox 122"/>
                <p:cNvSpPr txBox="1"/>
                <p:nvPr/>
              </p:nvSpPr>
              <p:spPr>
                <a:xfrm>
                  <a:off x="2591072" y="4339542"/>
                  <a:ext cx="330131" cy="55399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2100" b="1" dirty="0"/>
                    <a:t>5</a:t>
                  </a:r>
                </a:p>
              </p:txBody>
            </p:sp>
          </p:grpSp>
          <p:sp>
            <p:nvSpPr>
              <p:cNvPr id="117" name="Rounded Rectangle 116"/>
              <p:cNvSpPr/>
              <p:nvPr/>
            </p:nvSpPr>
            <p:spPr>
              <a:xfrm>
                <a:off x="1090555" y="3528559"/>
                <a:ext cx="1334209" cy="777968"/>
              </a:xfrm>
              <a:prstGeom prst="roundRect">
                <a:avLst/>
              </a:pr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13"/>
              </a:p>
            </p:txBody>
          </p:sp>
          <p:pic>
            <p:nvPicPr>
              <p:cNvPr id="118" name="Picture 3" descr="C:\Users\abc\Desktop\Desktop\UI\New Version\ElementPlacement 50\ElementPlacement\bin\x64\Release\icon\lock-red.png"/>
              <p:cNvPicPr>
                <a:picLocks noChangeAspect="1" noChangeArrowheads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214381" y="1523415"/>
                <a:ext cx="381000" cy="38100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6" name="Group 5"/>
            <p:cNvGrpSpPr/>
            <p:nvPr/>
          </p:nvGrpSpPr>
          <p:grpSpPr>
            <a:xfrm>
              <a:off x="1812986" y="2799657"/>
              <a:ext cx="423929" cy="248209"/>
              <a:chOff x="2417314" y="3732877"/>
              <a:chExt cx="565239" cy="330945"/>
            </a:xfrm>
          </p:grpSpPr>
          <p:cxnSp>
            <p:nvCxnSpPr>
              <p:cNvPr id="90" name="Straight Connector 89"/>
              <p:cNvCxnSpPr>
                <a:stCxn id="117" idx="3"/>
                <a:endCxn id="101" idx="1"/>
              </p:cNvCxnSpPr>
              <p:nvPr/>
            </p:nvCxnSpPr>
            <p:spPr>
              <a:xfrm>
                <a:off x="2424764" y="3917543"/>
                <a:ext cx="557789" cy="0"/>
              </a:xfrm>
              <a:prstGeom prst="line">
                <a:avLst/>
              </a:prstGeom>
              <a:ln w="76200">
                <a:solidFill>
                  <a:srgbClr val="92D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1" name="TextBox 90"/>
              <p:cNvSpPr txBox="1"/>
              <p:nvPr/>
            </p:nvSpPr>
            <p:spPr>
              <a:xfrm>
                <a:off x="2417314" y="3732877"/>
                <a:ext cx="532624" cy="33094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13" dirty="0"/>
                  <a:t>Talk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2484445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3420772" y="154885"/>
            <a:ext cx="2347053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000" b="1" dirty="0">
                <a:solidFill>
                  <a:srgbClr val="FF6600"/>
                </a:solidFill>
              </a:rPr>
              <a:t>Related Work</a:t>
            </a:r>
          </a:p>
        </p:txBody>
      </p:sp>
      <p:sp>
        <p:nvSpPr>
          <p:cNvPr id="48" name="Title 1"/>
          <p:cNvSpPr txBox="1">
            <a:spLocks/>
          </p:cNvSpPr>
          <p:nvPr/>
        </p:nvSpPr>
        <p:spPr>
          <a:xfrm>
            <a:off x="434562" y="800100"/>
            <a:ext cx="4899438" cy="628650"/>
          </a:xfrm>
          <a:prstGeom prst="rect">
            <a:avLst/>
          </a:prstGeom>
          <a:noFill/>
        </p:spPr>
        <p:txBody>
          <a:bodyPr vert="horz" lIns="68580" tIns="34290" rIns="68580" bIns="3429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b="1" dirty="0">
                <a:latin typeface="+mn-lt"/>
                <a:ea typeface="+mn-ea"/>
                <a:cs typeface="+mn-cs"/>
              </a:rPr>
              <a:t>Balloon </a:t>
            </a:r>
            <a:r>
              <a:rPr lang="en-US" sz="2400" b="1" dirty="0" smtClean="0">
                <a:latin typeface="+mn-lt"/>
                <a:ea typeface="+mn-ea"/>
                <a:cs typeface="+mn-cs"/>
              </a:rPr>
              <a:t>Placement</a:t>
            </a:r>
            <a:endParaRPr lang="en-US" sz="2400" dirty="0">
              <a:solidFill>
                <a:srgbClr val="FF0000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83696" y="4277204"/>
            <a:ext cx="251806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[Kurlander et al. 1996]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195287" y="3527852"/>
            <a:ext cx="203478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[Chun et al. 2006]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7250" y="1584979"/>
            <a:ext cx="2686050" cy="268170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19600" y="1584980"/>
            <a:ext cx="3586163" cy="1935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27635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itle 1"/>
          <p:cNvSpPr txBox="1">
            <a:spLocks/>
          </p:cNvSpPr>
          <p:nvPr/>
        </p:nvSpPr>
        <p:spPr>
          <a:xfrm>
            <a:off x="476643" y="800100"/>
            <a:ext cx="7676757" cy="628650"/>
          </a:xfrm>
          <a:prstGeom prst="rect">
            <a:avLst/>
          </a:prstGeom>
          <a:noFill/>
        </p:spPr>
        <p:txBody>
          <a:bodyPr vert="horz" lIns="68580" tIns="34290" rIns="68580" bIns="3429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b="1" dirty="0">
                <a:latin typeface="+mn-lt"/>
                <a:ea typeface="+mn-ea"/>
                <a:cs typeface="+mn-cs"/>
              </a:rPr>
              <a:t>Eye-tracking </a:t>
            </a:r>
            <a:r>
              <a:rPr lang="en-US" sz="2400" b="1" dirty="0" smtClean="0">
                <a:latin typeface="+mn-lt"/>
                <a:ea typeface="+mn-ea"/>
                <a:cs typeface="+mn-cs"/>
              </a:rPr>
              <a:t>Techniques for Comic Analysis and Creation</a:t>
            </a:r>
            <a:endParaRPr lang="en-US" sz="2400" dirty="0">
              <a:solidFill>
                <a:srgbClr val="FF0000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137632" y="3929139"/>
            <a:ext cx="189372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[Jain et al. 2012]</a:t>
            </a:r>
          </a:p>
        </p:txBody>
      </p:sp>
      <p:grpSp>
        <p:nvGrpSpPr>
          <p:cNvPr id="11" name="Group 10"/>
          <p:cNvGrpSpPr>
            <a:grpSpLocks noChangeAspect="1"/>
          </p:cNvGrpSpPr>
          <p:nvPr/>
        </p:nvGrpSpPr>
        <p:grpSpPr>
          <a:xfrm>
            <a:off x="914400" y="1773908"/>
            <a:ext cx="4286451" cy="2011680"/>
            <a:chOff x="838200" y="3505200"/>
            <a:chExt cx="5260642" cy="2468880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38200" y="3505200"/>
              <a:ext cx="1501239" cy="2466975"/>
            </a:xfrm>
            <a:prstGeom prst="rect">
              <a:avLst/>
            </a:prstGeom>
          </p:spPr>
        </p:pic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414016" y="3505200"/>
              <a:ext cx="3684826" cy="2468880"/>
            </a:xfrm>
            <a:prstGeom prst="rect">
              <a:avLst/>
            </a:prstGeom>
          </p:spPr>
        </p:pic>
      </p:grpSp>
      <p:pic>
        <p:nvPicPr>
          <p:cNvPr id="12" name="Picture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23275" y="1773908"/>
            <a:ext cx="2150853" cy="201168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5638800" y="3929139"/>
            <a:ext cx="231980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[Toyoura et al. 2012]</a:t>
            </a:r>
          </a:p>
        </p:txBody>
      </p:sp>
      <p:sp>
        <p:nvSpPr>
          <p:cNvPr id="16" name="Rectangle 15"/>
          <p:cNvSpPr/>
          <p:nvPr/>
        </p:nvSpPr>
        <p:spPr>
          <a:xfrm>
            <a:off x="3420772" y="154885"/>
            <a:ext cx="2347053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000" b="1" dirty="0">
                <a:solidFill>
                  <a:srgbClr val="FF6600"/>
                </a:solidFill>
              </a:rPr>
              <a:t>Related Work</a:t>
            </a:r>
          </a:p>
        </p:txBody>
      </p:sp>
    </p:spTree>
    <p:extLst>
      <p:ext uri="{BB962C8B-B14F-4D97-AF65-F5344CB8AC3E}">
        <p14:creationId xmlns:p14="http://schemas.microsoft.com/office/powerpoint/2010/main" val="3537316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itle 1"/>
          <p:cNvSpPr txBox="1">
            <a:spLocks/>
          </p:cNvSpPr>
          <p:nvPr/>
        </p:nvSpPr>
        <p:spPr>
          <a:xfrm>
            <a:off x="476643" y="800100"/>
            <a:ext cx="6076557" cy="628650"/>
          </a:xfrm>
          <a:prstGeom prst="rect">
            <a:avLst/>
          </a:prstGeom>
          <a:noFill/>
        </p:spPr>
        <p:txBody>
          <a:bodyPr vert="horz" lIns="68580" tIns="34290" rIns="68580" bIns="3429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b="1" dirty="0">
                <a:latin typeface="+mn-lt"/>
                <a:ea typeface="+mn-ea"/>
                <a:cs typeface="+mn-cs"/>
              </a:rPr>
              <a:t>Computational Manga</a:t>
            </a:r>
            <a:endParaRPr lang="en-US" sz="2400" dirty="0">
              <a:solidFill>
                <a:srgbClr val="FF0000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169447" y="3239238"/>
            <a:ext cx="180235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[Qu et al. 2006]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643402" y="4351035"/>
            <a:ext cx="180235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[Qu et al. 2008]</a:t>
            </a:r>
          </a:p>
        </p:txBody>
      </p:sp>
      <p:grpSp>
        <p:nvGrpSpPr>
          <p:cNvPr id="7" name="Group 6"/>
          <p:cNvGrpSpPr/>
          <p:nvPr/>
        </p:nvGrpSpPr>
        <p:grpSpPr>
          <a:xfrm>
            <a:off x="661899" y="1628813"/>
            <a:ext cx="2843301" cy="1611630"/>
            <a:chOff x="653264" y="1676400"/>
            <a:chExt cx="3791068" cy="2148840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53264" y="1676400"/>
              <a:ext cx="1920546" cy="2147233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590800" y="1676400"/>
              <a:ext cx="1853532" cy="2148840"/>
            </a:xfrm>
            <a:prstGeom prst="rect">
              <a:avLst/>
            </a:prstGeom>
          </p:spPr>
        </p:pic>
      </p:grpSp>
      <p:pic>
        <p:nvPicPr>
          <p:cNvPr id="13" name="Picture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4851" y="1628814"/>
            <a:ext cx="1600200" cy="2722222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91200" y="1581150"/>
            <a:ext cx="2762261" cy="2488804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6227872" y="4069954"/>
            <a:ext cx="188891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[Cao et al. 2012]</a:t>
            </a:r>
          </a:p>
        </p:txBody>
      </p:sp>
      <p:sp>
        <p:nvSpPr>
          <p:cNvPr id="18" name="Rectangle 17"/>
          <p:cNvSpPr/>
          <p:nvPr/>
        </p:nvSpPr>
        <p:spPr>
          <a:xfrm>
            <a:off x="3420772" y="154885"/>
            <a:ext cx="2347053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000" b="1" dirty="0">
                <a:solidFill>
                  <a:srgbClr val="FF6600"/>
                </a:solidFill>
              </a:rPr>
              <a:t>Related Work</a:t>
            </a:r>
          </a:p>
        </p:txBody>
      </p:sp>
    </p:spTree>
    <p:extLst>
      <p:ext uri="{BB962C8B-B14F-4D97-AF65-F5344CB8AC3E}">
        <p14:creationId xmlns:p14="http://schemas.microsoft.com/office/powerpoint/2010/main" val="38175833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3313410" y="154885"/>
            <a:ext cx="1713482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000" b="1" dirty="0">
                <a:solidFill>
                  <a:srgbClr val="FF6600"/>
                </a:solidFill>
              </a:rPr>
              <a:t>Overview</a:t>
            </a:r>
          </a:p>
        </p:txBody>
      </p:sp>
      <p:sp>
        <p:nvSpPr>
          <p:cNvPr id="83" name="Rounded Rectangle 82"/>
          <p:cNvSpPr/>
          <p:nvPr/>
        </p:nvSpPr>
        <p:spPr>
          <a:xfrm>
            <a:off x="228601" y="3041828"/>
            <a:ext cx="3125537" cy="1828800"/>
          </a:xfrm>
          <a:prstGeom prst="roundRect">
            <a:avLst/>
          </a:prstGeom>
          <a:noFill/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999" y="3141214"/>
            <a:ext cx="1645102" cy="1386515"/>
          </a:xfrm>
          <a:prstGeom prst="rect">
            <a:avLst/>
          </a:prstGeom>
        </p:spPr>
      </p:pic>
      <p:pic>
        <p:nvPicPr>
          <p:cNvPr id="84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343150" y="3159886"/>
            <a:ext cx="911895" cy="13678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85" name="Straight Arrow Connector 84"/>
          <p:cNvCxnSpPr/>
          <p:nvPr/>
        </p:nvCxnSpPr>
        <p:spPr>
          <a:xfrm>
            <a:off x="1943100" y="3841928"/>
            <a:ext cx="400050" cy="0"/>
          </a:xfrm>
          <a:prstGeom prst="straightConnector1">
            <a:avLst/>
          </a:prstGeom>
          <a:ln w="635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Straight Arrow Connector 86"/>
          <p:cNvCxnSpPr/>
          <p:nvPr/>
        </p:nvCxnSpPr>
        <p:spPr>
          <a:xfrm>
            <a:off x="3510366" y="4013378"/>
            <a:ext cx="510199" cy="0"/>
          </a:xfrm>
          <a:prstGeom prst="straightConnector1">
            <a:avLst/>
          </a:prstGeom>
          <a:ln w="635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0" name="TextBox 89"/>
          <p:cNvSpPr txBox="1"/>
          <p:nvPr/>
        </p:nvSpPr>
        <p:spPr>
          <a:xfrm>
            <a:off x="386477" y="4527729"/>
            <a:ext cx="1508426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Input Storyboard</a:t>
            </a:r>
          </a:p>
        </p:txBody>
      </p:sp>
      <p:sp>
        <p:nvSpPr>
          <p:cNvPr id="91" name="TextBox 90"/>
          <p:cNvSpPr txBox="1"/>
          <p:nvPr/>
        </p:nvSpPr>
        <p:spPr>
          <a:xfrm>
            <a:off x="2438400" y="4526031"/>
            <a:ext cx="703013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Layout</a:t>
            </a:r>
          </a:p>
        </p:txBody>
      </p:sp>
      <p:sp>
        <p:nvSpPr>
          <p:cNvPr id="105" name="TextBox 104"/>
          <p:cNvSpPr txBox="1"/>
          <p:nvPr/>
        </p:nvSpPr>
        <p:spPr>
          <a:xfrm>
            <a:off x="4368944" y="4553439"/>
            <a:ext cx="2475742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Probabilistic </a:t>
            </a:r>
            <a:r>
              <a:rPr lang="en-US" sz="15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Graphical Model</a:t>
            </a:r>
            <a:endParaRPr lang="en-US" sz="15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07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678017" y="2928829"/>
            <a:ext cx="1294533" cy="1941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08" name="Straight Arrow Connector 107"/>
          <p:cNvCxnSpPr/>
          <p:nvPr/>
        </p:nvCxnSpPr>
        <p:spPr>
          <a:xfrm>
            <a:off x="7149570" y="4013378"/>
            <a:ext cx="494687" cy="0"/>
          </a:xfrm>
          <a:prstGeom prst="straightConnector1">
            <a:avLst/>
          </a:prstGeom>
          <a:ln w="635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0" name="TextBox 109"/>
          <p:cNvSpPr txBox="1"/>
          <p:nvPr/>
        </p:nvSpPr>
        <p:spPr>
          <a:xfrm>
            <a:off x="3444999" y="3546307"/>
            <a:ext cx="599844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00" dirty="0"/>
              <a:t>Input</a:t>
            </a:r>
          </a:p>
        </p:txBody>
      </p:sp>
      <p:sp>
        <p:nvSpPr>
          <p:cNvPr id="112" name="TextBox 111"/>
          <p:cNvSpPr txBox="1"/>
          <p:nvPr/>
        </p:nvSpPr>
        <p:spPr>
          <a:xfrm>
            <a:off x="7149570" y="3546306"/>
            <a:ext cx="550600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00" dirty="0"/>
              <a:t>Infer</a:t>
            </a:r>
          </a:p>
        </p:txBody>
      </p:sp>
      <p:cxnSp>
        <p:nvCxnSpPr>
          <p:cNvPr id="115" name="Straight Arrow Connector 114"/>
          <p:cNvCxnSpPr/>
          <p:nvPr/>
        </p:nvCxnSpPr>
        <p:spPr>
          <a:xfrm flipH="1">
            <a:off x="5559429" y="2837966"/>
            <a:ext cx="1" cy="528114"/>
          </a:xfrm>
          <a:prstGeom prst="straightConnector1">
            <a:avLst/>
          </a:prstGeom>
          <a:ln w="635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8" name="TextBox 117"/>
          <p:cNvSpPr txBox="1"/>
          <p:nvPr/>
        </p:nvSpPr>
        <p:spPr>
          <a:xfrm>
            <a:off x="5739524" y="2884728"/>
            <a:ext cx="620683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00" dirty="0"/>
              <a:t>Learn</a:t>
            </a:r>
          </a:p>
        </p:txBody>
      </p:sp>
      <p:sp>
        <p:nvSpPr>
          <p:cNvPr id="119" name="Rectangle 118"/>
          <p:cNvSpPr/>
          <p:nvPr/>
        </p:nvSpPr>
        <p:spPr>
          <a:xfrm>
            <a:off x="4040629" y="857251"/>
            <a:ext cx="3045971" cy="401337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13"/>
          </a:p>
        </p:txBody>
      </p:sp>
      <p:sp>
        <p:nvSpPr>
          <p:cNvPr id="122" name="Rounded Rectangle 121"/>
          <p:cNvSpPr/>
          <p:nvPr/>
        </p:nvSpPr>
        <p:spPr>
          <a:xfrm>
            <a:off x="4196857" y="3451344"/>
            <a:ext cx="2767237" cy="1113554"/>
          </a:xfrm>
          <a:prstGeom prst="roundRect">
            <a:avLst/>
          </a:prstGeom>
          <a:noFill/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123" name="TextBox 122"/>
          <p:cNvSpPr txBox="1"/>
          <p:nvPr/>
        </p:nvSpPr>
        <p:spPr>
          <a:xfrm>
            <a:off x="5308302" y="857250"/>
            <a:ext cx="545983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Data</a:t>
            </a:r>
          </a:p>
        </p:txBody>
      </p:sp>
      <p:grpSp>
        <p:nvGrpSpPr>
          <p:cNvPr id="129" name="Group 128"/>
          <p:cNvGrpSpPr/>
          <p:nvPr/>
        </p:nvGrpSpPr>
        <p:grpSpPr>
          <a:xfrm>
            <a:off x="4445469" y="3809487"/>
            <a:ext cx="2298231" cy="476764"/>
            <a:chOff x="5927292" y="4850715"/>
            <a:chExt cx="3064308" cy="635685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4" name="Oval 123"/>
                <p:cNvSpPr/>
                <p:nvPr/>
              </p:nvSpPr>
              <p:spPr>
                <a:xfrm>
                  <a:off x="5927292" y="4850715"/>
                  <a:ext cx="625908" cy="635685"/>
                </a:xfrm>
                <a:prstGeom prst="ellipse">
                  <a:avLst/>
                </a:prstGeom>
                <a:noFill/>
                <a:ln w="76200"/>
              </p:spPr>
              <p:style>
                <a:lnRef idx="2">
                  <a:schemeClr val="accent1"/>
                </a:lnRef>
                <a:fillRef idx="1">
                  <a:schemeClr val="lt1"/>
                </a:fillRef>
                <a:effectRef idx="0">
                  <a:schemeClr val="accent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3000" b="1" dirty="0">
                            <a:latin typeface="Cambria Math"/>
                          </a:rPr>
                          <m:t> </m:t>
                        </m:r>
                        <m:r>
                          <a:rPr lang="en-US" sz="3000" b="1" dirty="0">
                            <a:latin typeface="Cambria Math"/>
                          </a:rPr>
                          <m:t>𝐆</m:t>
                        </m:r>
                      </m:oMath>
                    </m:oMathPara>
                  </a14:m>
                  <a:endParaRPr lang="en-US" sz="3000" b="1" dirty="0"/>
                </a:p>
              </p:txBody>
            </p:sp>
          </mc:Choice>
          <mc:Fallback xmlns="">
            <p:sp>
              <p:nvSpPr>
                <p:cNvPr id="124" name="Oval 123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927292" y="4850715"/>
                  <a:ext cx="625908" cy="635685"/>
                </a:xfrm>
                <a:prstGeom prst="ellipse">
                  <a:avLst/>
                </a:prstGeom>
                <a:blipFill rotWithShape="0">
                  <a:blip r:embed="rId6"/>
                  <a:stretch>
                    <a:fillRect/>
                  </a:stretch>
                </a:blipFill>
                <a:ln w="76200"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5" name="Oval 124"/>
                <p:cNvSpPr/>
                <p:nvPr/>
              </p:nvSpPr>
              <p:spPr>
                <a:xfrm>
                  <a:off x="7162800" y="4850715"/>
                  <a:ext cx="625908" cy="635685"/>
                </a:xfrm>
                <a:prstGeom prst="ellipse">
                  <a:avLst/>
                </a:prstGeom>
                <a:noFill/>
                <a:ln w="76200"/>
              </p:spPr>
              <p:style>
                <a:lnRef idx="2">
                  <a:schemeClr val="accent1"/>
                </a:lnRef>
                <a:fillRef idx="1">
                  <a:schemeClr val="lt1"/>
                </a:fillRef>
                <a:effectRef idx="0">
                  <a:schemeClr val="accent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3000" b="1">
                            <a:latin typeface="Cambria Math"/>
                          </a:rPr>
                          <m:t>𝐂</m:t>
                        </m:r>
                      </m:oMath>
                    </m:oMathPara>
                  </a14:m>
                  <a:endParaRPr lang="en-US" sz="3000" b="1" dirty="0"/>
                </a:p>
              </p:txBody>
            </p:sp>
          </mc:Choice>
          <mc:Fallback xmlns="">
            <p:sp>
              <p:nvSpPr>
                <p:cNvPr id="125" name="Oval 124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162800" y="4850715"/>
                  <a:ext cx="625908" cy="635685"/>
                </a:xfrm>
                <a:prstGeom prst="ellipse">
                  <a:avLst/>
                </a:prstGeom>
                <a:blipFill rotWithShape="0">
                  <a:blip r:embed="rId7"/>
                  <a:stretch>
                    <a:fillRect/>
                  </a:stretch>
                </a:blipFill>
                <a:ln w="76200"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126" name="Straight Arrow Connector 125"/>
            <p:cNvCxnSpPr>
              <a:stCxn id="124" idx="6"/>
              <a:endCxn id="125" idx="2"/>
            </p:cNvCxnSpPr>
            <p:nvPr/>
          </p:nvCxnSpPr>
          <p:spPr>
            <a:xfrm>
              <a:off x="6553200" y="5168558"/>
              <a:ext cx="609600" cy="0"/>
            </a:xfrm>
            <a:prstGeom prst="straightConnector1">
              <a:avLst/>
            </a:prstGeom>
            <a:ln w="57150"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7" name="Oval 126"/>
                <p:cNvSpPr/>
                <p:nvPr/>
              </p:nvSpPr>
              <p:spPr>
                <a:xfrm>
                  <a:off x="8365692" y="4850715"/>
                  <a:ext cx="625908" cy="635685"/>
                </a:xfrm>
                <a:prstGeom prst="ellipse">
                  <a:avLst/>
                </a:prstGeom>
                <a:noFill/>
                <a:ln w="76200"/>
              </p:spPr>
              <p:style>
                <a:lnRef idx="2">
                  <a:schemeClr val="accent1"/>
                </a:lnRef>
                <a:fillRef idx="1">
                  <a:schemeClr val="lt1"/>
                </a:fillRef>
                <a:effectRef idx="0">
                  <a:schemeClr val="accent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3000" b="1" dirty="0">
                            <a:latin typeface="Cambria Math"/>
                          </a:rPr>
                          <m:t> </m:t>
                        </m:r>
                        <m:r>
                          <a:rPr lang="en-US" sz="3000" b="1" dirty="0">
                            <a:latin typeface="Cambria Math"/>
                          </a:rPr>
                          <m:t>𝐀</m:t>
                        </m:r>
                      </m:oMath>
                    </m:oMathPara>
                  </a14:m>
                  <a:endParaRPr lang="en-US" sz="3000" b="1" dirty="0"/>
                </a:p>
              </p:txBody>
            </p:sp>
          </mc:Choice>
          <mc:Fallback xmlns="">
            <p:sp>
              <p:nvSpPr>
                <p:cNvPr id="127" name="Oval 126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365692" y="4850715"/>
                  <a:ext cx="625908" cy="635685"/>
                </a:xfrm>
                <a:prstGeom prst="ellipse">
                  <a:avLst/>
                </a:prstGeom>
                <a:blipFill rotWithShape="0">
                  <a:blip r:embed="rId8"/>
                  <a:stretch>
                    <a:fillRect/>
                  </a:stretch>
                </a:blipFill>
                <a:ln w="76200"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128" name="Straight Arrow Connector 127"/>
            <p:cNvCxnSpPr>
              <a:stCxn id="125" idx="6"/>
              <a:endCxn id="127" idx="2"/>
            </p:cNvCxnSpPr>
            <p:nvPr/>
          </p:nvCxnSpPr>
          <p:spPr>
            <a:xfrm>
              <a:off x="7788708" y="5168558"/>
              <a:ext cx="576984" cy="0"/>
            </a:xfrm>
            <a:prstGeom prst="straightConnector1">
              <a:avLst/>
            </a:prstGeom>
            <a:ln w="57150"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0" name="Rounded Rectangle 129"/>
          <p:cNvSpPr/>
          <p:nvPr/>
        </p:nvSpPr>
        <p:spPr>
          <a:xfrm>
            <a:off x="4196856" y="1134728"/>
            <a:ext cx="2767237" cy="1644812"/>
          </a:xfrm>
          <a:prstGeom prst="roundRect">
            <a:avLst/>
          </a:prstGeom>
          <a:noFill/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pic>
        <p:nvPicPr>
          <p:cNvPr id="131" name="Picture 13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5469" y="1281181"/>
            <a:ext cx="2288407" cy="1377714"/>
          </a:xfrm>
          <a:prstGeom prst="rect">
            <a:avLst/>
          </a:prstGeom>
        </p:spPr>
      </p:pic>
      <p:sp>
        <p:nvSpPr>
          <p:cNvPr id="132" name="Rectangle 131"/>
          <p:cNvSpPr/>
          <p:nvPr/>
        </p:nvSpPr>
        <p:spPr>
          <a:xfrm>
            <a:off x="152400" y="2925992"/>
            <a:ext cx="8820149" cy="2045403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13"/>
          </a:p>
        </p:txBody>
      </p:sp>
    </p:spTree>
    <p:extLst>
      <p:ext uri="{BB962C8B-B14F-4D97-AF65-F5344CB8AC3E}">
        <p14:creationId xmlns:p14="http://schemas.microsoft.com/office/powerpoint/2010/main" val="37919753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9" grpId="0" animBg="1"/>
      <p:bldP spid="119" grpId="1" animBg="1"/>
      <p:bldP spid="132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CCE8C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CCE8C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25239</TotalTime>
  <Words>971</Words>
  <Application>Microsoft Office PowerPoint</Application>
  <PresentationFormat>On-screen Show (16:9)</PresentationFormat>
  <Paragraphs>331</Paragraphs>
  <Slides>42</Slides>
  <Notes>42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42</vt:i4>
      </vt:variant>
    </vt:vector>
  </HeadingPairs>
  <TitlesOfParts>
    <vt:vector size="46" baseType="lpstr">
      <vt:lpstr>Arial</vt:lpstr>
      <vt:lpstr>Calibri</vt:lpstr>
      <vt:lpstr>Cambria Math</vt:lpstr>
      <vt:lpstr>Office Theme</vt:lpstr>
      <vt:lpstr>Attention-Directing Composition of</vt:lpstr>
      <vt:lpstr>Composition of manga elements (i.e., subjects     and balloons    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CAO Ying</dc:creator>
  <cp:lastModifiedBy>y c</cp:lastModifiedBy>
  <cp:revision>772</cp:revision>
  <dcterms:created xsi:type="dcterms:W3CDTF">2006-08-16T00:00:00Z</dcterms:created>
  <dcterms:modified xsi:type="dcterms:W3CDTF">2014-08-21T02:00:02Z</dcterms:modified>
</cp:coreProperties>
</file>